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3"/>
  </p:sldMasterIdLst>
  <p:notesMasterIdLst>
    <p:notesMasterId r:id="rId14"/>
  </p:notesMasterIdLst>
  <p:sldIdLst>
    <p:sldId id="302" r:id="rId4"/>
    <p:sldId id="303" r:id="rId5"/>
    <p:sldId id="306" r:id="rId6"/>
    <p:sldId id="307" r:id="rId7"/>
    <p:sldId id="290" r:id="rId8"/>
    <p:sldId id="299" r:id="rId9"/>
    <p:sldId id="271" r:id="rId10"/>
    <p:sldId id="297" r:id="rId11"/>
    <p:sldId id="305" r:id="rId12"/>
    <p:sldId id="308"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5669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1B72771-A037-B74C-BA96-D841B6F911D5}" v="48" dt="2024-09-29T08:02:45.466"/>
  </p1510:revLst>
</p1510:revInfo>
</file>

<file path=ppt/tableStyles.xml><?xml version="1.0" encoding="utf-8"?>
<a:tblStyleLst xmlns:a="http://schemas.openxmlformats.org/drawingml/2006/main" def="{0817EA92-75D0-4044-A80A-286907CE0DDB}">
  <a:tblStyle styleId="{0817EA92-75D0-4044-A80A-286907CE0DDB}" styleName="SVA default table">
    <a:wholeTbl>
      <a:tcTxStyle>
        <a:fontRef idx="minor">
          <a:prstClr val="black"/>
        </a:fontRef>
        <a:schemeClr val="dk2"/>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rgbClr val="FFFFFF"/>
          </a:solidFill>
        </a:fill>
      </a:tcStyle>
    </a:wholeTbl>
    <a:band1H>
      <a:tcStyle>
        <a:tcBdr/>
        <a:fill>
          <a:solidFill>
            <a:srgbClr val="FFFFFF"/>
          </a:solidFill>
        </a:fill>
      </a:tcStyle>
    </a:band1H>
    <a:band2H>
      <a:tcStyle>
        <a:tcBdr/>
        <a:fill>
          <a:solidFill>
            <a:srgbClr val="FFFFFF"/>
          </a:solidFill>
        </a:fill>
      </a:tcStyle>
    </a:band2H>
    <a:band1V>
      <a:tcStyle>
        <a:tcBdr/>
        <a:fill>
          <a:solidFill>
            <a:srgbClr val="FFFFFF"/>
          </a:solidFill>
        </a:fill>
      </a:tcStyle>
    </a:band1V>
    <a:band2V>
      <a:tcStyle>
        <a:tcBdr/>
      </a:tcStyle>
    </a:band2V>
    <a:lastCol>
      <a:tcTxStyle>
        <a:fontRef idx="minor">
          <a:prstClr val="black"/>
        </a:fontRef>
        <a:schemeClr val="dk1"/>
      </a:tcTxStyle>
      <a:tcStyle>
        <a:tcBdr/>
        <a:fill>
          <a:solidFill>
            <a:srgbClr val="FFFFFF"/>
          </a:solidFill>
        </a:fill>
      </a:tcStyle>
    </a:lastCol>
    <a:firstCol>
      <a:tcTxStyle b="on">
        <a:fontRef idx="minor">
          <a:prstClr val="black"/>
        </a:fontRef>
        <a:schemeClr val="dk2"/>
      </a:tcTxStyle>
      <a:tcStyle>
        <a:tcBdr/>
        <a:fill>
          <a:solidFill>
            <a:srgbClr val="FFFFFF"/>
          </a:solidFill>
        </a:fill>
      </a:tcStyle>
    </a:firstCol>
    <a:lastRow>
      <a:tcTxStyle b="on">
        <a:fontRef idx="minor">
          <a:prstClr val="black"/>
        </a:fontRef>
        <a:schemeClr val="dk1"/>
      </a:tcTxStyle>
      <a:tcStyle>
        <a:tcBdr>
          <a:top>
            <a:ln w="0" cmpd="sng">
              <a:solidFill>
                <a:schemeClr val="dk1"/>
              </a:solidFill>
            </a:ln>
          </a:top>
        </a:tcBdr>
        <a:fill>
          <a:solidFill>
            <a:srgbClr val="FFFFFF"/>
          </a:solidFill>
        </a:fill>
      </a:tcStyle>
    </a:lastRow>
    <a:firstRow>
      <a:tcTxStyle b="on">
        <a:fontRef idx="minor">
          <a:prstClr val="black"/>
        </a:fontRef>
        <a:schemeClr val="lt1"/>
      </a:tcTxStyle>
      <a:tcStyle>
        <a:tcBdr>
          <a:bottom>
            <a:ln w="12700" cmpd="sng">
              <a:solidFill>
                <a:schemeClr val="dk1"/>
              </a:solidFill>
            </a:ln>
          </a:bottom>
        </a:tcBdr>
        <a:fill>
          <a:solidFill>
            <a:srgbClr val="809DC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661" autoAdjust="0"/>
    <p:restoredTop sz="83453" autoAdjust="0"/>
  </p:normalViewPr>
  <p:slideViewPr>
    <p:cSldViewPr snapToGrid="0">
      <p:cViewPr varScale="1">
        <p:scale>
          <a:sx n="93" d="100"/>
          <a:sy n="93" d="100"/>
        </p:scale>
        <p:origin x="1464" y="96"/>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tableStyles" Target="tableStyles.xml"/><Relationship Id="rId3" Type="http://schemas.openxmlformats.org/officeDocument/2006/relationships/slideMaster" Target="slideMasters/slide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presProps" Target="presProps.xml"/><Relationship Id="rId10" Type="http://schemas.openxmlformats.org/officeDocument/2006/relationships/slide" Target="slides/slide7.xml"/><Relationship Id="rId19" Type="http://schemas.microsoft.com/office/2015/10/relationships/revisionInfo" Target="revisionInfo.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26D3341-7B95-4A6B-90E1-134F954A481B}" type="datetimeFigureOut">
              <a:rPr lang="en-AU" smtClean="0"/>
              <a:t>24/02/2025</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17637F7-FC4D-4CBC-AB75-3578EC53B962}" type="slidenum">
              <a:rPr lang="en-AU" smtClean="0"/>
              <a:t>‹#›</a:t>
            </a:fld>
            <a:endParaRPr lang="en-AU"/>
          </a:p>
        </p:txBody>
      </p:sp>
    </p:spTree>
    <p:extLst>
      <p:ext uri="{BB962C8B-B14F-4D97-AF65-F5344CB8AC3E}">
        <p14:creationId xmlns:p14="http://schemas.microsoft.com/office/powerpoint/2010/main" val="22737114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517637F7-FC4D-4CBC-AB75-3578EC53B962}" type="slidenum">
              <a:rPr lang="en-AU" smtClean="0"/>
              <a:t>1</a:t>
            </a:fld>
            <a:endParaRPr lang="en-AU"/>
          </a:p>
        </p:txBody>
      </p:sp>
    </p:spTree>
    <p:extLst>
      <p:ext uri="{BB962C8B-B14F-4D97-AF65-F5344CB8AC3E}">
        <p14:creationId xmlns:p14="http://schemas.microsoft.com/office/powerpoint/2010/main" val="30972256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517637F7-FC4D-4CBC-AB75-3578EC53B962}" type="slidenum">
              <a:rPr lang="en-AU" smtClean="0"/>
              <a:t>2</a:t>
            </a:fld>
            <a:endParaRPr lang="en-AU"/>
          </a:p>
        </p:txBody>
      </p:sp>
    </p:spTree>
    <p:extLst>
      <p:ext uri="{BB962C8B-B14F-4D97-AF65-F5344CB8AC3E}">
        <p14:creationId xmlns:p14="http://schemas.microsoft.com/office/powerpoint/2010/main" val="23549150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517637F7-FC4D-4CBC-AB75-3578EC53B962}" type="slidenum">
              <a:rPr lang="en-AU" smtClean="0"/>
              <a:t>3</a:t>
            </a:fld>
            <a:endParaRPr lang="en-AU"/>
          </a:p>
        </p:txBody>
      </p:sp>
    </p:spTree>
    <p:extLst>
      <p:ext uri="{BB962C8B-B14F-4D97-AF65-F5344CB8AC3E}">
        <p14:creationId xmlns:p14="http://schemas.microsoft.com/office/powerpoint/2010/main" val="21166900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517637F7-FC4D-4CBC-AB75-3578EC53B962}" type="slidenum">
              <a:rPr lang="en-AU" smtClean="0"/>
              <a:t>4</a:t>
            </a:fld>
            <a:endParaRPr lang="en-AU"/>
          </a:p>
        </p:txBody>
      </p:sp>
    </p:spTree>
    <p:extLst>
      <p:ext uri="{BB962C8B-B14F-4D97-AF65-F5344CB8AC3E}">
        <p14:creationId xmlns:p14="http://schemas.microsoft.com/office/powerpoint/2010/main" val="31563923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b="1" dirty="0"/>
              <a:t>Teacher notes &amp; ideas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b="0" dirty="0"/>
              <a:t>Step 1: In group students design a campaign, that they will then present to the class. Details on next slide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b="0" dirty="0"/>
              <a:t>Step 2: Groups present their campaign to the class.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b="0" dirty="0"/>
              <a:t>Step 3: </a:t>
            </a:r>
            <a:r>
              <a:rPr lang="en-AU" dirty="0">
                <a:solidFill>
                  <a:schemeClr val="dk1"/>
                </a:solidFill>
              </a:rPr>
              <a:t>At the conclusion of each presentation, the rest of the class provides respectful and constructive peer feedback in the form of sentences that start with ‘I liked….’ and ‘ I wonder…’. </a:t>
            </a:r>
            <a:endParaRPr lang="en-AU" sz="16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AU" b="0" dirty="0"/>
          </a:p>
          <a:p>
            <a:endParaRPr lang="en-AU" dirty="0"/>
          </a:p>
        </p:txBody>
      </p:sp>
      <p:sp>
        <p:nvSpPr>
          <p:cNvPr id="4" name="Slide Number Placeholder 3"/>
          <p:cNvSpPr>
            <a:spLocks noGrp="1"/>
          </p:cNvSpPr>
          <p:nvPr>
            <p:ph type="sldNum" sz="quarter" idx="5"/>
          </p:nvPr>
        </p:nvSpPr>
        <p:spPr/>
        <p:txBody>
          <a:bodyPr/>
          <a:lstStyle/>
          <a:p>
            <a:fld id="{517637F7-FC4D-4CBC-AB75-3578EC53B962}" type="slidenum">
              <a:rPr lang="en-AU" smtClean="0"/>
              <a:t>5</a:t>
            </a:fld>
            <a:endParaRPr lang="en-AU"/>
          </a:p>
        </p:txBody>
      </p:sp>
    </p:spTree>
    <p:extLst>
      <p:ext uri="{BB962C8B-B14F-4D97-AF65-F5344CB8AC3E}">
        <p14:creationId xmlns:p14="http://schemas.microsoft.com/office/powerpoint/2010/main" val="31431485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b="1" dirty="0"/>
              <a:t>Teacher notes &amp; ideas</a:t>
            </a:r>
          </a:p>
          <a:p>
            <a:endParaRPr lang="en-AU"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b="0" dirty="0"/>
              <a:t>Step 1: In group students design a campaign, that they will then present to the class. Details on next slide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b="0" dirty="0"/>
              <a:t>Step 2: Groups present their campaign to the class.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b="0" dirty="0"/>
              <a:t>Step 3: </a:t>
            </a:r>
            <a:r>
              <a:rPr lang="en-AU" dirty="0">
                <a:solidFill>
                  <a:schemeClr val="dk1"/>
                </a:solidFill>
              </a:rPr>
              <a:t>At the conclusion of each presentation, the rest of the class provides respectful and constructive peer feedback in the form of sentences that start with ‘I liked….’ and ‘ I wonder…’. </a:t>
            </a:r>
            <a:endParaRPr lang="en-AU" sz="1600" dirty="0"/>
          </a:p>
          <a:p>
            <a:endParaRPr lang="en-AU" dirty="0"/>
          </a:p>
        </p:txBody>
      </p:sp>
      <p:sp>
        <p:nvSpPr>
          <p:cNvPr id="4" name="Slide Number Placeholder 3"/>
          <p:cNvSpPr>
            <a:spLocks noGrp="1"/>
          </p:cNvSpPr>
          <p:nvPr>
            <p:ph type="sldNum" sz="quarter" idx="5"/>
          </p:nvPr>
        </p:nvSpPr>
        <p:spPr/>
        <p:txBody>
          <a:bodyPr/>
          <a:lstStyle/>
          <a:p>
            <a:fld id="{517637F7-FC4D-4CBC-AB75-3578EC53B962}" type="slidenum">
              <a:rPr lang="en-AU" smtClean="0"/>
              <a:t>6</a:t>
            </a:fld>
            <a:endParaRPr lang="en-AU"/>
          </a:p>
        </p:txBody>
      </p:sp>
    </p:spTree>
    <p:extLst>
      <p:ext uri="{BB962C8B-B14F-4D97-AF65-F5344CB8AC3E}">
        <p14:creationId xmlns:p14="http://schemas.microsoft.com/office/powerpoint/2010/main" val="5893355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b="1" dirty="0"/>
              <a:t>Teacher notes &amp; ideas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b="0" dirty="0"/>
              <a:t>Students could have learnt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AU" b="0" dirty="0"/>
              <a:t>Recycled water is used around the world</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AU" b="0" dirty="0"/>
              <a:t>There are different types of recycled water</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AU" b="0" dirty="0"/>
              <a:t>Recycled water is produced at the Western Treatment Plant and the Eastern Treatment Plant</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AU" b="0" dirty="0"/>
              <a:t>There are different classes of recycled water</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AU" b="0" dirty="0"/>
              <a:t>There are many different thoughts and ideas about </a:t>
            </a:r>
            <a:r>
              <a:rPr lang="en-AU" b="0"/>
              <a:t>recycled water …</a:t>
            </a:r>
            <a:endParaRPr lang="en-AU" b="0" dirty="0"/>
          </a:p>
          <a:p>
            <a:endParaRPr lang="en-AU" dirty="0"/>
          </a:p>
        </p:txBody>
      </p:sp>
      <p:sp>
        <p:nvSpPr>
          <p:cNvPr id="4" name="Slide Number Placeholder 3"/>
          <p:cNvSpPr>
            <a:spLocks noGrp="1"/>
          </p:cNvSpPr>
          <p:nvPr>
            <p:ph type="sldNum" sz="quarter" idx="10"/>
          </p:nvPr>
        </p:nvSpPr>
        <p:spPr/>
        <p:txBody>
          <a:bodyPr/>
          <a:lstStyle/>
          <a:p>
            <a:fld id="{EA73E4DD-77B5-4865-BDE1-7FCA96646869}" type="slidenum">
              <a:rPr lang="en-AU" smtClean="0"/>
              <a:t>7</a:t>
            </a:fld>
            <a:endParaRPr lang="en-AU"/>
          </a:p>
        </p:txBody>
      </p:sp>
    </p:spTree>
    <p:extLst>
      <p:ext uri="{BB962C8B-B14F-4D97-AF65-F5344CB8AC3E}">
        <p14:creationId xmlns:p14="http://schemas.microsoft.com/office/powerpoint/2010/main" val="28996252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Teacher notes &amp; ideas</a:t>
            </a:r>
          </a:p>
          <a:p>
            <a:endParaRPr lang="en-AU" b="1" dirty="0"/>
          </a:p>
          <a:p>
            <a:r>
              <a:rPr lang="en-AU" b="0" dirty="0"/>
              <a:t>This can be a personal reflection, or you can choose to ask students to discuss how they now.</a:t>
            </a:r>
          </a:p>
        </p:txBody>
      </p:sp>
      <p:sp>
        <p:nvSpPr>
          <p:cNvPr id="4" name="Slide Number Placeholder 3"/>
          <p:cNvSpPr>
            <a:spLocks noGrp="1"/>
          </p:cNvSpPr>
          <p:nvPr>
            <p:ph type="sldNum" sz="quarter" idx="5"/>
          </p:nvPr>
        </p:nvSpPr>
        <p:spPr/>
        <p:txBody>
          <a:bodyPr/>
          <a:lstStyle/>
          <a:p>
            <a:fld id="{517637F7-FC4D-4CBC-AB75-3578EC53B962}" type="slidenum">
              <a:rPr lang="en-AU" smtClean="0"/>
              <a:t>8</a:t>
            </a:fld>
            <a:endParaRPr lang="en-AU"/>
          </a:p>
        </p:txBody>
      </p:sp>
    </p:spTree>
    <p:extLst>
      <p:ext uri="{BB962C8B-B14F-4D97-AF65-F5344CB8AC3E}">
        <p14:creationId xmlns:p14="http://schemas.microsoft.com/office/powerpoint/2010/main" val="29780510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b="1" dirty="0"/>
              <a:t>Teacher notes &amp; ideas</a:t>
            </a:r>
          </a:p>
          <a:p>
            <a:endParaRPr lang="en-AU" dirty="0"/>
          </a:p>
          <a:p>
            <a:r>
              <a:rPr lang="en-AU" b="0" dirty="0"/>
              <a:t>Print the Rubric and use for assessment</a:t>
            </a:r>
          </a:p>
        </p:txBody>
      </p:sp>
      <p:sp>
        <p:nvSpPr>
          <p:cNvPr id="4" name="Slide Number Placeholder 3"/>
          <p:cNvSpPr>
            <a:spLocks noGrp="1"/>
          </p:cNvSpPr>
          <p:nvPr>
            <p:ph type="sldNum" sz="quarter" idx="5"/>
          </p:nvPr>
        </p:nvSpPr>
        <p:spPr/>
        <p:txBody>
          <a:bodyPr/>
          <a:lstStyle/>
          <a:p>
            <a:fld id="{517637F7-FC4D-4CBC-AB75-3578EC53B962}" type="slidenum">
              <a:rPr lang="en-AU" smtClean="0"/>
              <a:t>9</a:t>
            </a:fld>
            <a:endParaRPr lang="en-AU"/>
          </a:p>
        </p:txBody>
      </p:sp>
    </p:spTree>
    <p:extLst>
      <p:ext uri="{BB962C8B-B14F-4D97-AF65-F5344CB8AC3E}">
        <p14:creationId xmlns:p14="http://schemas.microsoft.com/office/powerpoint/2010/main" val="290924579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5AC600FC-E3A4-F8D7-44C8-3F27BD74659E}"/>
              </a:ext>
            </a:extLst>
          </p:cNvPr>
          <p:cNvSpPr/>
          <p:nvPr userDrawn="1"/>
        </p:nvSpPr>
        <p:spPr>
          <a:xfrm>
            <a:off x="0" y="0"/>
            <a:ext cx="12193200" cy="6858000"/>
          </a:xfrm>
          <a:prstGeom prst="rect">
            <a:avLst/>
          </a:prstGeom>
          <a:solidFill>
            <a:srgbClr val="35669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2" name="Picture 11" descr="A blue and black wavy background&#10;&#10;Description automatically generated">
            <a:extLst>
              <a:ext uri="{FF2B5EF4-FFF2-40B4-BE49-F238E27FC236}">
                <a16:creationId xmlns:a16="http://schemas.microsoft.com/office/drawing/2014/main" id="{E11480AF-9A7B-6773-36A8-7BF187CA4AF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Subtitle 2">
            <a:extLst>
              <a:ext uri="{FF2B5EF4-FFF2-40B4-BE49-F238E27FC236}">
                <a16:creationId xmlns:a16="http://schemas.microsoft.com/office/drawing/2014/main" id="{B113A054-12CB-4197-89CB-FBA21D5F8988}"/>
              </a:ext>
            </a:extLst>
          </p:cNvPr>
          <p:cNvSpPr>
            <a:spLocks noGrp="1"/>
          </p:cNvSpPr>
          <p:nvPr>
            <p:ph type="subTitle" idx="1" hasCustomPrompt="1"/>
          </p:nvPr>
        </p:nvSpPr>
        <p:spPr>
          <a:xfrm>
            <a:off x="1067698" y="2159007"/>
            <a:ext cx="5040000" cy="468000"/>
          </a:xfrm>
        </p:spPr>
        <p:txBody>
          <a:bodyPr anchor="b"/>
          <a:lstStyle>
            <a:lvl1pPr marL="0" indent="0" algn="l">
              <a:buNone/>
              <a:defRPr sz="2300" b="0">
                <a:solidFill>
                  <a:schemeClr val="bg1"/>
                </a:solidFill>
              </a:defRPr>
            </a:lvl1pPr>
            <a:lvl2pPr marL="0" indent="0" algn="l">
              <a:buNone/>
              <a:defRPr sz="2300" b="0">
                <a:solidFill>
                  <a:schemeClr val="bg1"/>
                </a:solidFill>
              </a:defRPr>
            </a:lvl2pPr>
            <a:lvl3pPr marL="0" indent="0" algn="l">
              <a:buNone/>
              <a:defRPr sz="2300" b="0">
                <a:solidFill>
                  <a:schemeClr val="bg1"/>
                </a:solidFill>
              </a:defRPr>
            </a:lvl3pPr>
            <a:lvl4pPr marL="0" indent="0" algn="l">
              <a:buNone/>
              <a:defRPr sz="2300" b="0">
                <a:solidFill>
                  <a:schemeClr val="bg1"/>
                </a:solidFill>
              </a:defRPr>
            </a:lvl4pPr>
            <a:lvl5pPr marL="0" indent="0" algn="l">
              <a:buNone/>
              <a:defRPr sz="2300" b="0">
                <a:solidFill>
                  <a:schemeClr val="bg1"/>
                </a:solidFill>
              </a:defRPr>
            </a:lvl5pPr>
            <a:lvl6pPr marL="0" indent="0" algn="l">
              <a:buNone/>
              <a:defRPr sz="2300" b="0">
                <a:solidFill>
                  <a:schemeClr val="bg1"/>
                </a:solidFill>
              </a:defRPr>
            </a:lvl6pPr>
            <a:lvl7pPr marL="0" indent="0" algn="l">
              <a:buNone/>
              <a:defRPr sz="2300" b="0">
                <a:solidFill>
                  <a:schemeClr val="bg1"/>
                </a:solidFill>
              </a:defRPr>
            </a:lvl7pPr>
            <a:lvl8pPr marL="0" indent="0" algn="l">
              <a:buNone/>
              <a:defRPr sz="2300" b="0">
                <a:solidFill>
                  <a:schemeClr val="bg1"/>
                </a:solidFill>
              </a:defRPr>
            </a:lvl8pPr>
            <a:lvl9pPr marL="0" indent="0" algn="l">
              <a:buNone/>
              <a:defRPr sz="2300" b="0">
                <a:solidFill>
                  <a:schemeClr val="bg1"/>
                </a:solidFill>
              </a:defRPr>
            </a:lvl9pPr>
          </a:lstStyle>
          <a:p>
            <a:r>
              <a:rPr lang="en-AU" dirty="0"/>
              <a:t>Click to add subtitle</a:t>
            </a:r>
            <a:endParaRPr lang="en-GB" dirty="0"/>
          </a:p>
        </p:txBody>
      </p:sp>
      <p:sp>
        <p:nvSpPr>
          <p:cNvPr id="3" name="Title 2">
            <a:extLst>
              <a:ext uri="{FF2B5EF4-FFF2-40B4-BE49-F238E27FC236}">
                <a16:creationId xmlns:a16="http://schemas.microsoft.com/office/drawing/2014/main" id="{4C6894AC-A6FF-4C78-BD1B-BD484004B46F}"/>
              </a:ext>
            </a:extLst>
          </p:cNvPr>
          <p:cNvSpPr>
            <a:spLocks noGrp="1"/>
          </p:cNvSpPr>
          <p:nvPr>
            <p:ph type="title" hasCustomPrompt="1"/>
          </p:nvPr>
        </p:nvSpPr>
        <p:spPr>
          <a:xfrm>
            <a:off x="1067698" y="2936665"/>
            <a:ext cx="7200000" cy="1260000"/>
          </a:xfrm>
        </p:spPr>
        <p:txBody>
          <a:bodyPr anchor="t"/>
          <a:lstStyle>
            <a:lvl1pPr>
              <a:defRPr sz="4800">
                <a:solidFill>
                  <a:schemeClr val="bg1"/>
                </a:solidFill>
                <a:latin typeface="VAG Rounded Next" panose="020F0502020203020204" pitchFamily="34" charset="0"/>
              </a:defRPr>
            </a:lvl1pPr>
          </a:lstStyle>
          <a:p>
            <a:r>
              <a:rPr lang="en-US" dirty="0"/>
              <a:t>Click to add presentation title</a:t>
            </a:r>
            <a:endParaRPr lang="en-GB" dirty="0"/>
          </a:p>
        </p:txBody>
      </p:sp>
      <p:pic>
        <p:nvPicPr>
          <p:cNvPr id="10" name="Picture 9" descr="Blue text on a black background&#10;&#10;Description automatically generated">
            <a:extLst>
              <a:ext uri="{FF2B5EF4-FFF2-40B4-BE49-F238E27FC236}">
                <a16:creationId xmlns:a16="http://schemas.microsoft.com/office/drawing/2014/main" id="{3EB3336C-C05E-F699-6259-D5204CB0AE7C}"/>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10360025" y="6050963"/>
            <a:ext cx="1232649" cy="315044"/>
          </a:xfrm>
          <a:prstGeom prst="rect">
            <a:avLst/>
          </a:prstGeom>
        </p:spPr>
      </p:pic>
      <p:sp>
        <p:nvSpPr>
          <p:cNvPr id="17" name="Picture Placeholder 16">
            <a:extLst>
              <a:ext uri="{FF2B5EF4-FFF2-40B4-BE49-F238E27FC236}">
                <a16:creationId xmlns:a16="http://schemas.microsoft.com/office/drawing/2014/main" id="{868ECEF7-DC95-A42A-891E-829CAD27CC81}"/>
              </a:ext>
            </a:extLst>
          </p:cNvPr>
          <p:cNvSpPr>
            <a:spLocks noGrp="1" noChangeAspect="1"/>
          </p:cNvSpPr>
          <p:nvPr>
            <p:ph type="pic" sz="quarter" idx="14" hasCustomPrompt="1"/>
          </p:nvPr>
        </p:nvSpPr>
        <p:spPr>
          <a:xfrm>
            <a:off x="1981200" y="0"/>
            <a:ext cx="10210344" cy="2560196"/>
          </a:xfrm>
          <a:custGeom>
            <a:avLst/>
            <a:gdLst>
              <a:gd name="connsiteX0" fmla="*/ 0 w 10210344"/>
              <a:gd name="connsiteY0" fmla="*/ 0 h 2560196"/>
              <a:gd name="connsiteX1" fmla="*/ 10210344 w 10210344"/>
              <a:gd name="connsiteY1" fmla="*/ 0 h 2560196"/>
              <a:gd name="connsiteX2" fmla="*/ 10210344 w 10210344"/>
              <a:gd name="connsiteY2" fmla="*/ 1210355 h 2560196"/>
              <a:gd name="connsiteX3" fmla="*/ 9162204 w 10210344"/>
              <a:gd name="connsiteY3" fmla="*/ 1530783 h 2560196"/>
              <a:gd name="connsiteX4" fmla="*/ 7296380 w 10210344"/>
              <a:gd name="connsiteY4" fmla="*/ 2523391 h 2560196"/>
              <a:gd name="connsiteX5" fmla="*/ 4814354 w 10210344"/>
              <a:gd name="connsiteY5" fmla="*/ 1798981 h 2560196"/>
              <a:gd name="connsiteX6" fmla="*/ 0 w 10210344"/>
              <a:gd name="connsiteY6" fmla="*/ 0 h 2560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210344" h="2560196">
                <a:moveTo>
                  <a:pt x="0" y="0"/>
                </a:moveTo>
                <a:lnTo>
                  <a:pt x="10210344" y="0"/>
                </a:lnTo>
                <a:lnTo>
                  <a:pt x="10210344" y="1210355"/>
                </a:lnTo>
                <a:cubicBezTo>
                  <a:pt x="9850841" y="1275928"/>
                  <a:pt x="9498071" y="1368695"/>
                  <a:pt x="9162204" y="1530783"/>
                </a:cubicBezTo>
                <a:cubicBezTo>
                  <a:pt x="8525924" y="1837931"/>
                  <a:pt x="7974850" y="2383731"/>
                  <a:pt x="7296380" y="2523391"/>
                </a:cubicBezTo>
                <a:cubicBezTo>
                  <a:pt x="6403721" y="2707145"/>
                  <a:pt x="5607131" y="2161599"/>
                  <a:pt x="4814354" y="1798981"/>
                </a:cubicBezTo>
                <a:cubicBezTo>
                  <a:pt x="3312799" y="1112188"/>
                  <a:pt x="2254492" y="1647250"/>
                  <a:pt x="0" y="0"/>
                </a:cubicBezTo>
                <a:close/>
              </a:path>
            </a:pathLst>
          </a:custGeom>
          <a:solidFill>
            <a:schemeClr val="bg1">
              <a:lumMod val="75000"/>
            </a:schemeClr>
          </a:solidFill>
        </p:spPr>
        <p:txBody>
          <a:bodyPr wrap="square" lIns="180000" tIns="180000" rIns="180000" bIns="360000" anchor="t" anchorCtr="0">
            <a:noAutofit/>
          </a:bodyPr>
          <a:lstStyle>
            <a:lvl1pPr algn="r">
              <a:defRPr sz="1400" b="0">
                <a:solidFill>
                  <a:schemeClr val="bg1"/>
                </a:solidFill>
                <a:latin typeface="+mn-lt"/>
                <a:ea typeface="Roboto" panose="02000000000000000000" pitchFamily="2" charset="0"/>
              </a:defRPr>
            </a:lvl1pPr>
            <a:lvl2pPr algn="ctr">
              <a:defRPr b="0">
                <a:solidFill>
                  <a:schemeClr val="accent2"/>
                </a:solidFill>
                <a:latin typeface="Roboto" panose="02000000000000000000" pitchFamily="2" charset="0"/>
                <a:ea typeface="Roboto" panose="02000000000000000000" pitchFamily="2" charset="0"/>
              </a:defRPr>
            </a:lvl2pPr>
          </a:lstStyle>
          <a:p>
            <a:r>
              <a:rPr lang="en-AU" dirty="0"/>
              <a:t>To insert an image, select ‘Insert Picture’, or click on icon. Select ‘Picture Format &gt; Crop’ to edit size and position of picture.</a:t>
            </a:r>
          </a:p>
        </p:txBody>
      </p:sp>
    </p:spTree>
    <p:extLst>
      <p:ext uri="{BB962C8B-B14F-4D97-AF65-F5344CB8AC3E}">
        <p14:creationId xmlns:p14="http://schemas.microsoft.com/office/powerpoint/2010/main" val="24294387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Header [Blue/Orange]">
    <p:spTree>
      <p:nvGrpSpPr>
        <p:cNvPr id="1" name=""/>
        <p:cNvGrpSpPr/>
        <p:nvPr/>
      </p:nvGrpSpPr>
      <p:grpSpPr>
        <a:xfrm>
          <a:off x="0" y="0"/>
          <a:ext cx="0" cy="0"/>
          <a:chOff x="0" y="0"/>
          <a:chExt cx="0" cy="0"/>
        </a:xfrm>
      </p:grpSpPr>
      <p:pic>
        <p:nvPicPr>
          <p:cNvPr id="8" name="Picture 7" descr="A blue and orange background&#10;&#10;Description automatically generated">
            <a:extLst>
              <a:ext uri="{FF2B5EF4-FFF2-40B4-BE49-F238E27FC236}">
                <a16:creationId xmlns:a16="http://schemas.microsoft.com/office/drawing/2014/main" id="{244E6FE7-A9B9-5A6A-9AF4-A2EDC757EEF8}"/>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91"/>
          <a:stretch/>
        </p:blipFill>
        <p:spPr>
          <a:xfrm>
            <a:off x="1" y="0"/>
            <a:ext cx="12192000" cy="6858000"/>
          </a:xfrm>
          <a:prstGeom prst="rect">
            <a:avLst/>
          </a:prstGeom>
        </p:spPr>
      </p:pic>
      <p:sp>
        <p:nvSpPr>
          <p:cNvPr id="11" name="Title 10">
            <a:extLst>
              <a:ext uri="{FF2B5EF4-FFF2-40B4-BE49-F238E27FC236}">
                <a16:creationId xmlns:a16="http://schemas.microsoft.com/office/drawing/2014/main" id="{36FDE619-A8FC-4AAE-B02B-476D7475B937}"/>
              </a:ext>
            </a:extLst>
          </p:cNvPr>
          <p:cNvSpPr>
            <a:spLocks noGrp="1"/>
          </p:cNvSpPr>
          <p:nvPr>
            <p:ph type="title" hasCustomPrompt="1"/>
          </p:nvPr>
        </p:nvSpPr>
        <p:spPr>
          <a:xfrm>
            <a:off x="876000" y="3356741"/>
            <a:ext cx="10440000" cy="900000"/>
          </a:xfrm>
        </p:spPr>
        <p:txBody>
          <a:bodyPr/>
          <a:lstStyle>
            <a:lvl1pPr algn="ctr">
              <a:defRPr sz="4800">
                <a:latin typeface="VAG Rounded Next Medium" panose="020F0602020203020204" pitchFamily="34" charset="0"/>
              </a:defRPr>
            </a:lvl1pPr>
          </a:lstStyle>
          <a:p>
            <a:r>
              <a:rPr lang="en-US" dirty="0"/>
              <a:t>Section Header</a:t>
            </a:r>
            <a:endParaRPr lang="en-GB" dirty="0"/>
          </a:p>
        </p:txBody>
      </p:sp>
      <p:pic>
        <p:nvPicPr>
          <p:cNvPr id="5" name="Picture 4">
            <a:extLst>
              <a:ext uri="{FF2B5EF4-FFF2-40B4-BE49-F238E27FC236}">
                <a16:creationId xmlns:a16="http://schemas.microsoft.com/office/drawing/2014/main" id="{2575E65C-8893-A851-5E45-EFF94B258EE1}"/>
              </a:ext>
            </a:extLst>
          </p:cNvPr>
          <p:cNvPicPr>
            <a:picLocks noChangeAspect="1"/>
          </p:cNvPicPr>
          <p:nvPr userDrawn="1"/>
        </p:nvPicPr>
        <p:blipFill>
          <a:blip r:embed="rId3" cstate="hqprint">
            <a:extLst>
              <a:ext uri="{28A0092B-C50C-407E-A947-70E740481C1C}">
                <a14:useLocalDpi xmlns:a14="http://schemas.microsoft.com/office/drawing/2010/main" val="0"/>
              </a:ext>
            </a:extLst>
          </a:blip>
          <a:srcRect/>
          <a:stretch/>
        </p:blipFill>
        <p:spPr>
          <a:xfrm>
            <a:off x="10360026" y="6050963"/>
            <a:ext cx="1232647" cy="315044"/>
          </a:xfrm>
          <a:prstGeom prst="rect">
            <a:avLst/>
          </a:prstGeom>
        </p:spPr>
      </p:pic>
    </p:spTree>
    <p:extLst>
      <p:ext uri="{BB962C8B-B14F-4D97-AF65-F5344CB8AC3E}">
        <p14:creationId xmlns:p14="http://schemas.microsoft.com/office/powerpoint/2010/main" val="30803064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Blue/Orange]">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6BF52657-3706-698A-E5A4-7392BCB10CF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1405128"/>
          </a:xfrm>
          <a:prstGeom prst="rect">
            <a:avLst/>
          </a:prstGeom>
        </p:spPr>
      </p:pic>
      <p:sp>
        <p:nvSpPr>
          <p:cNvPr id="2" name="Title 1"/>
          <p:cNvSpPr>
            <a:spLocks noGrp="1"/>
          </p:cNvSpPr>
          <p:nvPr>
            <p:ph type="title"/>
          </p:nvPr>
        </p:nvSpPr>
        <p:spPr>
          <a:xfrm>
            <a:off x="602031" y="274868"/>
            <a:ext cx="10440000" cy="900000"/>
          </a:xfrm>
        </p:spPr>
        <p:txBody>
          <a:bodyPr/>
          <a:lstStyle>
            <a:lvl1pPr>
              <a:defRPr/>
            </a:lvl1pPr>
          </a:lstStyle>
          <a:p>
            <a:r>
              <a:rPr lang="en-GB"/>
              <a:t>Click to edit Master title style</a:t>
            </a:r>
            <a:endParaRPr lang="en-GB" dirty="0"/>
          </a:p>
        </p:txBody>
      </p:sp>
      <p:sp>
        <p:nvSpPr>
          <p:cNvPr id="3" name="Content Placeholder 2"/>
          <p:cNvSpPr>
            <a:spLocks noGrp="1"/>
          </p:cNvSpPr>
          <p:nvPr>
            <p:ph sz="half" idx="1" hasCustomPrompt="1"/>
          </p:nvPr>
        </p:nvSpPr>
        <p:spPr>
          <a:xfrm>
            <a:off x="602029" y="1981201"/>
            <a:ext cx="5400000" cy="3960000"/>
          </a:xfrm>
        </p:spPr>
        <p:txBody>
          <a:bodyPr/>
          <a:lstStyle>
            <a:lvl1pPr>
              <a:defRPr/>
            </a:lvl1pPr>
          </a:lstStyle>
          <a:p>
            <a:pPr lvl="0"/>
            <a:r>
              <a:rPr lang="en-US" dirty="0"/>
              <a:t>This slide can be used for two text boxes, or text and: chart, SmartArt, image or table.</a:t>
            </a:r>
          </a:p>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6189969" y="1981201"/>
            <a:ext cx="5400000" cy="396000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5" name="Date Placeholder 4"/>
          <p:cNvSpPr>
            <a:spLocks noGrp="1"/>
          </p:cNvSpPr>
          <p:nvPr>
            <p:ph type="dt" sz="half" idx="10"/>
          </p:nvPr>
        </p:nvSpPr>
        <p:spPr/>
        <p:txBody>
          <a:bodyPr/>
          <a:lstStyle/>
          <a:p>
            <a:fld id="{EC04AF43-F4D7-4307-AAC6-978BA3428C8A}" type="datetime1">
              <a:rPr lang="en-GB" smtClean="0"/>
              <a:t>24/02/2025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a:xfrm>
            <a:off x="11157969" y="274868"/>
            <a:ext cx="432000" cy="900000"/>
          </a:xfrm>
        </p:spPr>
        <p:txBody>
          <a:bodyPr/>
          <a:lstStyle/>
          <a:p>
            <a:fld id="{F5AEA0E0-5CC6-4BD0-905C-A0021E419432}" type="slidenum">
              <a:rPr lang="en-GB" smtClean="0"/>
              <a:t>‹#›</a:t>
            </a:fld>
            <a:endParaRPr lang="en-GB"/>
          </a:p>
        </p:txBody>
      </p:sp>
    </p:spTree>
    <p:extLst>
      <p:ext uri="{BB962C8B-B14F-4D97-AF65-F5344CB8AC3E}">
        <p14:creationId xmlns:p14="http://schemas.microsoft.com/office/powerpoint/2010/main" val="11416004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tion Header [Blue]">
    <p:spTree>
      <p:nvGrpSpPr>
        <p:cNvPr id="1" name=""/>
        <p:cNvGrpSpPr/>
        <p:nvPr/>
      </p:nvGrpSpPr>
      <p:grpSpPr>
        <a:xfrm>
          <a:off x="0" y="0"/>
          <a:ext cx="0" cy="0"/>
          <a:chOff x="0" y="0"/>
          <a:chExt cx="0" cy="0"/>
        </a:xfrm>
      </p:grpSpPr>
      <p:pic>
        <p:nvPicPr>
          <p:cNvPr id="9" name="Picture 8" descr="A blue and white background&#10;&#10;Description automatically generated">
            <a:extLst>
              <a:ext uri="{FF2B5EF4-FFF2-40B4-BE49-F238E27FC236}">
                <a16:creationId xmlns:a16="http://schemas.microsoft.com/office/drawing/2014/main" id="{F06F2204-047D-7C61-7E75-1FFC099CC012}"/>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91"/>
          <a:stretch/>
        </p:blipFill>
        <p:spPr>
          <a:xfrm>
            <a:off x="0" y="0"/>
            <a:ext cx="12192000" cy="6858000"/>
          </a:xfrm>
          <a:prstGeom prst="rect">
            <a:avLst/>
          </a:prstGeom>
        </p:spPr>
      </p:pic>
      <p:sp>
        <p:nvSpPr>
          <p:cNvPr id="11" name="Title 10">
            <a:extLst>
              <a:ext uri="{FF2B5EF4-FFF2-40B4-BE49-F238E27FC236}">
                <a16:creationId xmlns:a16="http://schemas.microsoft.com/office/drawing/2014/main" id="{36FDE619-A8FC-4AAE-B02B-476D7475B937}"/>
              </a:ext>
            </a:extLst>
          </p:cNvPr>
          <p:cNvSpPr>
            <a:spLocks noGrp="1"/>
          </p:cNvSpPr>
          <p:nvPr>
            <p:ph type="title" hasCustomPrompt="1"/>
          </p:nvPr>
        </p:nvSpPr>
        <p:spPr>
          <a:xfrm>
            <a:off x="876000" y="3356741"/>
            <a:ext cx="10440000" cy="900000"/>
          </a:xfrm>
        </p:spPr>
        <p:txBody>
          <a:bodyPr/>
          <a:lstStyle>
            <a:lvl1pPr algn="ctr">
              <a:defRPr sz="4800">
                <a:latin typeface="VAG Rounded Next Medium" panose="020F0602020203020204" pitchFamily="34" charset="0"/>
              </a:defRPr>
            </a:lvl1pPr>
          </a:lstStyle>
          <a:p>
            <a:r>
              <a:rPr lang="en-US" dirty="0"/>
              <a:t>Section Header</a:t>
            </a:r>
            <a:endParaRPr lang="en-GB" dirty="0"/>
          </a:p>
        </p:txBody>
      </p:sp>
      <p:pic>
        <p:nvPicPr>
          <p:cNvPr id="5" name="Picture 4">
            <a:extLst>
              <a:ext uri="{FF2B5EF4-FFF2-40B4-BE49-F238E27FC236}">
                <a16:creationId xmlns:a16="http://schemas.microsoft.com/office/drawing/2014/main" id="{2575E65C-8893-A851-5E45-EFF94B258EE1}"/>
              </a:ext>
            </a:extLst>
          </p:cNvPr>
          <p:cNvPicPr>
            <a:picLocks noChangeAspect="1"/>
          </p:cNvPicPr>
          <p:nvPr userDrawn="1"/>
        </p:nvPicPr>
        <p:blipFill>
          <a:blip r:embed="rId3" cstate="hqprint">
            <a:extLst>
              <a:ext uri="{28A0092B-C50C-407E-A947-70E740481C1C}">
                <a14:useLocalDpi xmlns:a14="http://schemas.microsoft.com/office/drawing/2010/main" val="0"/>
              </a:ext>
            </a:extLst>
          </a:blip>
          <a:srcRect/>
          <a:stretch/>
        </p:blipFill>
        <p:spPr>
          <a:xfrm>
            <a:off x="10360026" y="6050963"/>
            <a:ext cx="1232647" cy="315044"/>
          </a:xfrm>
          <a:prstGeom prst="rect">
            <a:avLst/>
          </a:prstGeom>
        </p:spPr>
      </p:pic>
    </p:spTree>
    <p:extLst>
      <p:ext uri="{BB962C8B-B14F-4D97-AF65-F5344CB8AC3E}">
        <p14:creationId xmlns:p14="http://schemas.microsoft.com/office/powerpoint/2010/main" val="6880917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Blu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5F1810F-C225-61FB-F899-73661BAF65A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1405128"/>
          </a:xfrm>
          <a:prstGeom prst="rect">
            <a:avLst/>
          </a:prstGeom>
        </p:spPr>
      </p:pic>
      <p:sp>
        <p:nvSpPr>
          <p:cNvPr id="2" name="Title 1"/>
          <p:cNvSpPr>
            <a:spLocks noGrp="1"/>
          </p:cNvSpPr>
          <p:nvPr>
            <p:ph type="title"/>
          </p:nvPr>
        </p:nvSpPr>
        <p:spPr>
          <a:xfrm>
            <a:off x="602031" y="274868"/>
            <a:ext cx="10440000" cy="900000"/>
          </a:xfrm>
        </p:spPr>
        <p:txBody>
          <a:bodyPr/>
          <a:lstStyle>
            <a:lvl1pPr>
              <a:defRPr/>
            </a:lvl1pPr>
          </a:lstStyle>
          <a:p>
            <a:r>
              <a:rPr lang="en-GB"/>
              <a:t>Click to edit Master title style</a:t>
            </a:r>
            <a:endParaRPr lang="en-GB" dirty="0"/>
          </a:p>
        </p:txBody>
      </p:sp>
      <p:sp>
        <p:nvSpPr>
          <p:cNvPr id="3" name="Content Placeholder 2"/>
          <p:cNvSpPr>
            <a:spLocks noGrp="1"/>
          </p:cNvSpPr>
          <p:nvPr>
            <p:ph sz="half" idx="1" hasCustomPrompt="1"/>
          </p:nvPr>
        </p:nvSpPr>
        <p:spPr>
          <a:xfrm>
            <a:off x="602029" y="1981201"/>
            <a:ext cx="5400000" cy="3960000"/>
          </a:xfrm>
        </p:spPr>
        <p:txBody>
          <a:bodyPr/>
          <a:lstStyle>
            <a:lvl1pPr>
              <a:defRPr/>
            </a:lvl1pPr>
          </a:lstStyle>
          <a:p>
            <a:pPr lvl="0"/>
            <a:r>
              <a:rPr lang="en-US" dirty="0"/>
              <a:t>This slide can be used for two text boxes, or text and: chart, SmartArt, image or table.</a:t>
            </a:r>
          </a:p>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6189969" y="1981201"/>
            <a:ext cx="5400000" cy="396000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5" name="Date Placeholder 4"/>
          <p:cNvSpPr>
            <a:spLocks noGrp="1"/>
          </p:cNvSpPr>
          <p:nvPr>
            <p:ph type="dt" sz="half" idx="10"/>
          </p:nvPr>
        </p:nvSpPr>
        <p:spPr/>
        <p:txBody>
          <a:bodyPr/>
          <a:lstStyle/>
          <a:p>
            <a:fld id="{770F0ABB-BB79-4AFB-97FB-A631ED08C459}" type="datetime1">
              <a:rPr lang="en-GB" smtClean="0"/>
              <a:t>24/02/2025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a:xfrm>
            <a:off x="11157969" y="274868"/>
            <a:ext cx="432000" cy="900000"/>
          </a:xfrm>
        </p:spPr>
        <p:txBody>
          <a:bodyPr/>
          <a:lstStyle/>
          <a:p>
            <a:fld id="{F5AEA0E0-5CC6-4BD0-905C-A0021E419432}" type="slidenum">
              <a:rPr lang="en-GB" smtClean="0"/>
              <a:t>‹#›</a:t>
            </a:fld>
            <a:endParaRPr lang="en-GB"/>
          </a:p>
        </p:txBody>
      </p:sp>
    </p:spTree>
    <p:extLst>
      <p:ext uri="{BB962C8B-B14F-4D97-AF65-F5344CB8AC3E}">
        <p14:creationId xmlns:p14="http://schemas.microsoft.com/office/powerpoint/2010/main" val="37340742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Header [Green/Blue]">
    <p:spTree>
      <p:nvGrpSpPr>
        <p:cNvPr id="1" name=""/>
        <p:cNvGrpSpPr/>
        <p:nvPr/>
      </p:nvGrpSpPr>
      <p:grpSpPr>
        <a:xfrm>
          <a:off x="0" y="0"/>
          <a:ext cx="0" cy="0"/>
          <a:chOff x="0" y="0"/>
          <a:chExt cx="0" cy="0"/>
        </a:xfrm>
      </p:grpSpPr>
      <p:pic>
        <p:nvPicPr>
          <p:cNvPr id="10" name="Picture 9" descr="A blue and green background&#10;&#10;Description automatically generated">
            <a:extLst>
              <a:ext uri="{FF2B5EF4-FFF2-40B4-BE49-F238E27FC236}">
                <a16:creationId xmlns:a16="http://schemas.microsoft.com/office/drawing/2014/main" id="{234B6D88-923D-49C0-EFAB-2F1C4FD69007}"/>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91" r="1"/>
          <a:stretch/>
        </p:blipFill>
        <p:spPr>
          <a:xfrm>
            <a:off x="0" y="0"/>
            <a:ext cx="12192000" cy="6858000"/>
          </a:xfrm>
          <a:prstGeom prst="rect">
            <a:avLst/>
          </a:prstGeom>
        </p:spPr>
      </p:pic>
      <p:sp>
        <p:nvSpPr>
          <p:cNvPr id="11" name="Title 10">
            <a:extLst>
              <a:ext uri="{FF2B5EF4-FFF2-40B4-BE49-F238E27FC236}">
                <a16:creationId xmlns:a16="http://schemas.microsoft.com/office/drawing/2014/main" id="{36FDE619-A8FC-4AAE-B02B-476D7475B937}"/>
              </a:ext>
            </a:extLst>
          </p:cNvPr>
          <p:cNvSpPr>
            <a:spLocks noGrp="1"/>
          </p:cNvSpPr>
          <p:nvPr>
            <p:ph type="title" hasCustomPrompt="1"/>
          </p:nvPr>
        </p:nvSpPr>
        <p:spPr>
          <a:xfrm>
            <a:off x="876000" y="3356741"/>
            <a:ext cx="10440000" cy="900000"/>
          </a:xfrm>
        </p:spPr>
        <p:txBody>
          <a:bodyPr/>
          <a:lstStyle>
            <a:lvl1pPr algn="ctr">
              <a:defRPr sz="4800">
                <a:latin typeface="VAG Rounded Next Medium" panose="020F0602020203020204" pitchFamily="34" charset="0"/>
              </a:defRPr>
            </a:lvl1pPr>
          </a:lstStyle>
          <a:p>
            <a:r>
              <a:rPr lang="en-US" dirty="0"/>
              <a:t>Section Header</a:t>
            </a:r>
            <a:endParaRPr lang="en-GB" dirty="0"/>
          </a:p>
        </p:txBody>
      </p:sp>
      <p:pic>
        <p:nvPicPr>
          <p:cNvPr id="5" name="Picture 4">
            <a:extLst>
              <a:ext uri="{FF2B5EF4-FFF2-40B4-BE49-F238E27FC236}">
                <a16:creationId xmlns:a16="http://schemas.microsoft.com/office/drawing/2014/main" id="{2575E65C-8893-A851-5E45-EFF94B258EE1}"/>
              </a:ext>
            </a:extLst>
          </p:cNvPr>
          <p:cNvPicPr>
            <a:picLocks noChangeAspect="1"/>
          </p:cNvPicPr>
          <p:nvPr userDrawn="1"/>
        </p:nvPicPr>
        <p:blipFill>
          <a:blip r:embed="rId3" cstate="hqprint">
            <a:extLst>
              <a:ext uri="{28A0092B-C50C-407E-A947-70E740481C1C}">
                <a14:useLocalDpi xmlns:a14="http://schemas.microsoft.com/office/drawing/2010/main" val="0"/>
              </a:ext>
            </a:extLst>
          </a:blip>
          <a:srcRect/>
          <a:stretch/>
        </p:blipFill>
        <p:spPr>
          <a:xfrm>
            <a:off x="10360026" y="6050963"/>
            <a:ext cx="1232647" cy="315044"/>
          </a:xfrm>
          <a:prstGeom prst="rect">
            <a:avLst/>
          </a:prstGeom>
        </p:spPr>
      </p:pic>
    </p:spTree>
    <p:extLst>
      <p:ext uri="{BB962C8B-B14F-4D97-AF65-F5344CB8AC3E}">
        <p14:creationId xmlns:p14="http://schemas.microsoft.com/office/powerpoint/2010/main" val="5771315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Green/Blue]">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09D3A230-AE8F-D97C-69C1-769F8789766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1405128"/>
          </a:xfrm>
          <a:prstGeom prst="rect">
            <a:avLst/>
          </a:prstGeom>
        </p:spPr>
      </p:pic>
      <p:sp>
        <p:nvSpPr>
          <p:cNvPr id="2" name="Title 1"/>
          <p:cNvSpPr>
            <a:spLocks noGrp="1"/>
          </p:cNvSpPr>
          <p:nvPr>
            <p:ph type="title"/>
          </p:nvPr>
        </p:nvSpPr>
        <p:spPr>
          <a:xfrm>
            <a:off x="602031" y="274868"/>
            <a:ext cx="10440000" cy="900000"/>
          </a:xfrm>
        </p:spPr>
        <p:txBody>
          <a:bodyPr/>
          <a:lstStyle>
            <a:lvl1pPr>
              <a:defRPr/>
            </a:lvl1pPr>
          </a:lstStyle>
          <a:p>
            <a:r>
              <a:rPr lang="en-GB"/>
              <a:t>Click to edit Master title style</a:t>
            </a:r>
            <a:endParaRPr lang="en-GB" dirty="0"/>
          </a:p>
        </p:txBody>
      </p:sp>
      <p:sp>
        <p:nvSpPr>
          <p:cNvPr id="3" name="Content Placeholder 2"/>
          <p:cNvSpPr>
            <a:spLocks noGrp="1"/>
          </p:cNvSpPr>
          <p:nvPr>
            <p:ph sz="half" idx="1" hasCustomPrompt="1"/>
          </p:nvPr>
        </p:nvSpPr>
        <p:spPr>
          <a:xfrm>
            <a:off x="602029" y="1981201"/>
            <a:ext cx="5400000" cy="3960000"/>
          </a:xfrm>
        </p:spPr>
        <p:txBody>
          <a:bodyPr/>
          <a:lstStyle>
            <a:lvl1pPr>
              <a:defRPr/>
            </a:lvl1pPr>
          </a:lstStyle>
          <a:p>
            <a:pPr lvl="0"/>
            <a:r>
              <a:rPr lang="en-US" dirty="0"/>
              <a:t>This slide can be used for two text boxes, or text and: chart, SmartArt, image or table.</a:t>
            </a:r>
          </a:p>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6189969" y="1981201"/>
            <a:ext cx="5400000" cy="396000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5" name="Date Placeholder 4"/>
          <p:cNvSpPr>
            <a:spLocks noGrp="1"/>
          </p:cNvSpPr>
          <p:nvPr>
            <p:ph type="dt" sz="half" idx="10"/>
          </p:nvPr>
        </p:nvSpPr>
        <p:spPr/>
        <p:txBody>
          <a:bodyPr/>
          <a:lstStyle/>
          <a:p>
            <a:fld id="{612D710C-B5D9-4CB5-94E6-E2CD1833AE84}" type="datetime1">
              <a:rPr lang="en-GB" smtClean="0"/>
              <a:t>24/02/2025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a:xfrm>
            <a:off x="11157969" y="274868"/>
            <a:ext cx="432000" cy="900000"/>
          </a:xfrm>
        </p:spPr>
        <p:txBody>
          <a:bodyPr/>
          <a:lstStyle/>
          <a:p>
            <a:fld id="{F5AEA0E0-5CC6-4BD0-905C-A0021E419432}" type="slidenum">
              <a:rPr lang="en-GB" smtClean="0"/>
              <a:t>‹#›</a:t>
            </a:fld>
            <a:endParaRPr lang="en-GB"/>
          </a:p>
        </p:txBody>
      </p:sp>
    </p:spTree>
    <p:extLst>
      <p:ext uri="{BB962C8B-B14F-4D97-AF65-F5344CB8AC3E}">
        <p14:creationId xmlns:p14="http://schemas.microsoft.com/office/powerpoint/2010/main" val="10531831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ection Header [Navy Blue]">
    <p:spTree>
      <p:nvGrpSpPr>
        <p:cNvPr id="1" name=""/>
        <p:cNvGrpSpPr/>
        <p:nvPr/>
      </p:nvGrpSpPr>
      <p:grpSpPr>
        <a:xfrm>
          <a:off x="0" y="0"/>
          <a:ext cx="0" cy="0"/>
          <a:chOff x="0" y="0"/>
          <a:chExt cx="0" cy="0"/>
        </a:xfrm>
      </p:grpSpPr>
      <p:pic>
        <p:nvPicPr>
          <p:cNvPr id="12" name="Picture 11" descr="A blue and white background&#10;&#10;Description automatically generated">
            <a:extLst>
              <a:ext uri="{FF2B5EF4-FFF2-40B4-BE49-F238E27FC236}">
                <a16:creationId xmlns:a16="http://schemas.microsoft.com/office/drawing/2014/main" id="{EC894EE3-FC61-7F5E-6E8E-C658D6E420D5}"/>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91"/>
          <a:stretch/>
        </p:blipFill>
        <p:spPr>
          <a:xfrm>
            <a:off x="0" y="0"/>
            <a:ext cx="12192000" cy="6858000"/>
          </a:xfrm>
          <a:prstGeom prst="rect">
            <a:avLst/>
          </a:prstGeom>
        </p:spPr>
      </p:pic>
      <p:sp>
        <p:nvSpPr>
          <p:cNvPr id="11" name="Title 10">
            <a:extLst>
              <a:ext uri="{FF2B5EF4-FFF2-40B4-BE49-F238E27FC236}">
                <a16:creationId xmlns:a16="http://schemas.microsoft.com/office/drawing/2014/main" id="{36FDE619-A8FC-4AAE-B02B-476D7475B937}"/>
              </a:ext>
            </a:extLst>
          </p:cNvPr>
          <p:cNvSpPr>
            <a:spLocks noGrp="1"/>
          </p:cNvSpPr>
          <p:nvPr>
            <p:ph type="title" hasCustomPrompt="1"/>
          </p:nvPr>
        </p:nvSpPr>
        <p:spPr>
          <a:xfrm>
            <a:off x="876000" y="3356741"/>
            <a:ext cx="10440000" cy="900000"/>
          </a:xfrm>
        </p:spPr>
        <p:txBody>
          <a:bodyPr/>
          <a:lstStyle>
            <a:lvl1pPr algn="ctr">
              <a:defRPr sz="4800">
                <a:latin typeface="VAG Rounded Next Medium" panose="020F0602020203020204" pitchFamily="34" charset="0"/>
              </a:defRPr>
            </a:lvl1pPr>
          </a:lstStyle>
          <a:p>
            <a:r>
              <a:rPr lang="en-US" dirty="0"/>
              <a:t>Section Header</a:t>
            </a:r>
            <a:endParaRPr lang="en-GB" dirty="0"/>
          </a:p>
        </p:txBody>
      </p:sp>
      <p:pic>
        <p:nvPicPr>
          <p:cNvPr id="5" name="Picture 4">
            <a:extLst>
              <a:ext uri="{FF2B5EF4-FFF2-40B4-BE49-F238E27FC236}">
                <a16:creationId xmlns:a16="http://schemas.microsoft.com/office/drawing/2014/main" id="{2575E65C-8893-A851-5E45-EFF94B258EE1}"/>
              </a:ext>
            </a:extLst>
          </p:cNvPr>
          <p:cNvPicPr>
            <a:picLocks noChangeAspect="1"/>
          </p:cNvPicPr>
          <p:nvPr userDrawn="1"/>
        </p:nvPicPr>
        <p:blipFill>
          <a:blip r:embed="rId3" cstate="hqprint">
            <a:extLst>
              <a:ext uri="{28A0092B-C50C-407E-A947-70E740481C1C}">
                <a14:useLocalDpi xmlns:a14="http://schemas.microsoft.com/office/drawing/2010/main" val="0"/>
              </a:ext>
            </a:extLst>
          </a:blip>
          <a:srcRect/>
          <a:stretch/>
        </p:blipFill>
        <p:spPr>
          <a:xfrm>
            <a:off x="10360026" y="6050963"/>
            <a:ext cx="1232647" cy="315044"/>
          </a:xfrm>
          <a:prstGeom prst="rect">
            <a:avLst/>
          </a:prstGeom>
        </p:spPr>
      </p:pic>
    </p:spTree>
    <p:extLst>
      <p:ext uri="{BB962C8B-B14F-4D97-AF65-F5344CB8AC3E}">
        <p14:creationId xmlns:p14="http://schemas.microsoft.com/office/powerpoint/2010/main" val="39898761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Navy Blu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BD1BC271-4CB0-795C-1710-8A0C2D71829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1405128"/>
          </a:xfrm>
          <a:prstGeom prst="rect">
            <a:avLst/>
          </a:prstGeom>
        </p:spPr>
      </p:pic>
      <p:sp>
        <p:nvSpPr>
          <p:cNvPr id="2" name="Title 1"/>
          <p:cNvSpPr>
            <a:spLocks noGrp="1"/>
          </p:cNvSpPr>
          <p:nvPr>
            <p:ph type="title"/>
          </p:nvPr>
        </p:nvSpPr>
        <p:spPr>
          <a:xfrm>
            <a:off x="602031" y="274868"/>
            <a:ext cx="10440000" cy="900000"/>
          </a:xfrm>
        </p:spPr>
        <p:txBody>
          <a:bodyPr/>
          <a:lstStyle>
            <a:lvl1pPr>
              <a:defRPr/>
            </a:lvl1pPr>
          </a:lstStyle>
          <a:p>
            <a:r>
              <a:rPr lang="en-GB"/>
              <a:t>Click to edit Master title style</a:t>
            </a:r>
            <a:endParaRPr lang="en-GB" dirty="0"/>
          </a:p>
        </p:txBody>
      </p:sp>
      <p:sp>
        <p:nvSpPr>
          <p:cNvPr id="3" name="Content Placeholder 2"/>
          <p:cNvSpPr>
            <a:spLocks noGrp="1"/>
          </p:cNvSpPr>
          <p:nvPr>
            <p:ph sz="half" idx="1" hasCustomPrompt="1"/>
          </p:nvPr>
        </p:nvSpPr>
        <p:spPr>
          <a:xfrm>
            <a:off x="602029" y="1981201"/>
            <a:ext cx="5400000" cy="3960000"/>
          </a:xfrm>
        </p:spPr>
        <p:txBody>
          <a:bodyPr/>
          <a:lstStyle>
            <a:lvl1pPr>
              <a:defRPr/>
            </a:lvl1pPr>
          </a:lstStyle>
          <a:p>
            <a:pPr lvl="0"/>
            <a:r>
              <a:rPr lang="en-US" dirty="0"/>
              <a:t>This slide can be used for two text boxes, or text and: chart, SmartArt, image or table.</a:t>
            </a:r>
          </a:p>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6189969" y="1981201"/>
            <a:ext cx="5400000" cy="396000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5" name="Date Placeholder 4"/>
          <p:cNvSpPr>
            <a:spLocks noGrp="1"/>
          </p:cNvSpPr>
          <p:nvPr>
            <p:ph type="dt" sz="half" idx="10"/>
          </p:nvPr>
        </p:nvSpPr>
        <p:spPr/>
        <p:txBody>
          <a:bodyPr/>
          <a:lstStyle/>
          <a:p>
            <a:fld id="{4E561842-7DDB-4B93-A9F9-000F48B93157}" type="datetime1">
              <a:rPr lang="en-GB" smtClean="0"/>
              <a:t>24/02/2025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a:xfrm>
            <a:off x="11157969" y="274868"/>
            <a:ext cx="432000" cy="900000"/>
          </a:xfrm>
        </p:spPr>
        <p:txBody>
          <a:bodyPr/>
          <a:lstStyle/>
          <a:p>
            <a:fld id="{F5AEA0E0-5CC6-4BD0-905C-A0021E419432}" type="slidenum">
              <a:rPr lang="en-GB" smtClean="0"/>
              <a:t>‹#›</a:t>
            </a:fld>
            <a:endParaRPr lang="en-GB"/>
          </a:p>
        </p:txBody>
      </p:sp>
    </p:spTree>
    <p:extLst>
      <p:ext uri="{BB962C8B-B14F-4D97-AF65-F5344CB8AC3E}">
        <p14:creationId xmlns:p14="http://schemas.microsoft.com/office/powerpoint/2010/main" val="14938179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ection Header [Orange/Brown]">
    <p:spTree>
      <p:nvGrpSpPr>
        <p:cNvPr id="1" name=""/>
        <p:cNvGrpSpPr/>
        <p:nvPr/>
      </p:nvGrpSpPr>
      <p:grpSpPr>
        <a:xfrm>
          <a:off x="0" y="0"/>
          <a:ext cx="0" cy="0"/>
          <a:chOff x="0" y="0"/>
          <a:chExt cx="0" cy="0"/>
        </a:xfrm>
      </p:grpSpPr>
      <p:pic>
        <p:nvPicPr>
          <p:cNvPr id="14" name="Picture 13" descr="A brown and white background&#10;&#10;Description automatically generated">
            <a:extLst>
              <a:ext uri="{FF2B5EF4-FFF2-40B4-BE49-F238E27FC236}">
                <a16:creationId xmlns:a16="http://schemas.microsoft.com/office/drawing/2014/main" id="{F97933ED-3AAF-72D3-AA3F-3E87396FAD87}"/>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91"/>
          <a:stretch/>
        </p:blipFill>
        <p:spPr>
          <a:xfrm>
            <a:off x="0" y="0"/>
            <a:ext cx="12192000" cy="6858000"/>
          </a:xfrm>
          <a:prstGeom prst="rect">
            <a:avLst/>
          </a:prstGeom>
        </p:spPr>
      </p:pic>
      <p:sp>
        <p:nvSpPr>
          <p:cNvPr id="11" name="Title 10">
            <a:extLst>
              <a:ext uri="{FF2B5EF4-FFF2-40B4-BE49-F238E27FC236}">
                <a16:creationId xmlns:a16="http://schemas.microsoft.com/office/drawing/2014/main" id="{36FDE619-A8FC-4AAE-B02B-476D7475B937}"/>
              </a:ext>
            </a:extLst>
          </p:cNvPr>
          <p:cNvSpPr>
            <a:spLocks noGrp="1"/>
          </p:cNvSpPr>
          <p:nvPr>
            <p:ph type="title" hasCustomPrompt="1"/>
          </p:nvPr>
        </p:nvSpPr>
        <p:spPr>
          <a:xfrm>
            <a:off x="876000" y="3356741"/>
            <a:ext cx="10440000" cy="900000"/>
          </a:xfrm>
        </p:spPr>
        <p:txBody>
          <a:bodyPr/>
          <a:lstStyle>
            <a:lvl1pPr algn="ctr">
              <a:defRPr sz="4800">
                <a:latin typeface="VAG Rounded Next Medium" panose="020F0602020203020204" pitchFamily="34" charset="0"/>
              </a:defRPr>
            </a:lvl1pPr>
          </a:lstStyle>
          <a:p>
            <a:r>
              <a:rPr lang="en-US" dirty="0"/>
              <a:t>Section Header</a:t>
            </a:r>
            <a:endParaRPr lang="en-GB" dirty="0"/>
          </a:p>
        </p:txBody>
      </p:sp>
      <p:pic>
        <p:nvPicPr>
          <p:cNvPr id="5" name="Picture 4">
            <a:extLst>
              <a:ext uri="{FF2B5EF4-FFF2-40B4-BE49-F238E27FC236}">
                <a16:creationId xmlns:a16="http://schemas.microsoft.com/office/drawing/2014/main" id="{2575E65C-8893-A851-5E45-EFF94B258EE1}"/>
              </a:ext>
            </a:extLst>
          </p:cNvPr>
          <p:cNvPicPr>
            <a:picLocks noChangeAspect="1"/>
          </p:cNvPicPr>
          <p:nvPr userDrawn="1"/>
        </p:nvPicPr>
        <p:blipFill>
          <a:blip r:embed="rId3" cstate="hqprint">
            <a:extLst>
              <a:ext uri="{28A0092B-C50C-407E-A947-70E740481C1C}">
                <a14:useLocalDpi xmlns:a14="http://schemas.microsoft.com/office/drawing/2010/main" val="0"/>
              </a:ext>
            </a:extLst>
          </a:blip>
          <a:srcRect/>
          <a:stretch/>
        </p:blipFill>
        <p:spPr>
          <a:xfrm>
            <a:off x="10360026" y="6050963"/>
            <a:ext cx="1232647" cy="315044"/>
          </a:xfrm>
          <a:prstGeom prst="rect">
            <a:avLst/>
          </a:prstGeom>
        </p:spPr>
      </p:pic>
    </p:spTree>
    <p:extLst>
      <p:ext uri="{BB962C8B-B14F-4D97-AF65-F5344CB8AC3E}">
        <p14:creationId xmlns:p14="http://schemas.microsoft.com/office/powerpoint/2010/main" val="225849642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Orange/Brown]">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E7C5F9B9-CAB2-D67D-B89C-AB96891D3C0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1405128"/>
          </a:xfrm>
          <a:prstGeom prst="rect">
            <a:avLst/>
          </a:prstGeom>
        </p:spPr>
      </p:pic>
      <p:sp>
        <p:nvSpPr>
          <p:cNvPr id="2" name="Title 1"/>
          <p:cNvSpPr>
            <a:spLocks noGrp="1"/>
          </p:cNvSpPr>
          <p:nvPr>
            <p:ph type="title"/>
          </p:nvPr>
        </p:nvSpPr>
        <p:spPr>
          <a:xfrm>
            <a:off x="602031" y="274868"/>
            <a:ext cx="10440000" cy="900000"/>
          </a:xfrm>
        </p:spPr>
        <p:txBody>
          <a:bodyPr/>
          <a:lstStyle>
            <a:lvl1pPr>
              <a:defRPr/>
            </a:lvl1pPr>
          </a:lstStyle>
          <a:p>
            <a:r>
              <a:rPr lang="en-GB"/>
              <a:t>Click to edit Master title style</a:t>
            </a:r>
            <a:endParaRPr lang="en-GB" dirty="0"/>
          </a:p>
        </p:txBody>
      </p:sp>
      <p:sp>
        <p:nvSpPr>
          <p:cNvPr id="3" name="Content Placeholder 2"/>
          <p:cNvSpPr>
            <a:spLocks noGrp="1"/>
          </p:cNvSpPr>
          <p:nvPr>
            <p:ph sz="half" idx="1" hasCustomPrompt="1"/>
          </p:nvPr>
        </p:nvSpPr>
        <p:spPr>
          <a:xfrm>
            <a:off x="602029" y="1981201"/>
            <a:ext cx="5400000" cy="3960000"/>
          </a:xfrm>
        </p:spPr>
        <p:txBody>
          <a:bodyPr/>
          <a:lstStyle>
            <a:lvl1pPr>
              <a:defRPr/>
            </a:lvl1pPr>
          </a:lstStyle>
          <a:p>
            <a:pPr lvl="0"/>
            <a:r>
              <a:rPr lang="en-US" dirty="0"/>
              <a:t>This slide can be used for two text boxes, or text and: chart, SmartArt, image or table.</a:t>
            </a:r>
          </a:p>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6189969" y="1981201"/>
            <a:ext cx="5400000" cy="396000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5" name="Date Placeholder 4"/>
          <p:cNvSpPr>
            <a:spLocks noGrp="1"/>
          </p:cNvSpPr>
          <p:nvPr>
            <p:ph type="dt" sz="half" idx="10"/>
          </p:nvPr>
        </p:nvSpPr>
        <p:spPr/>
        <p:txBody>
          <a:bodyPr/>
          <a:lstStyle/>
          <a:p>
            <a:fld id="{D0AAF764-000E-408A-BB85-8AEC778B5B62}" type="datetime1">
              <a:rPr lang="en-GB" smtClean="0"/>
              <a:t>24/02/2025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a:xfrm>
            <a:off x="11157969" y="274868"/>
            <a:ext cx="432000" cy="900000"/>
          </a:xfrm>
        </p:spPr>
        <p:txBody>
          <a:bodyPr/>
          <a:lstStyle/>
          <a:p>
            <a:fld id="{F5AEA0E0-5CC6-4BD0-905C-A0021E419432}" type="slidenum">
              <a:rPr lang="en-GB" smtClean="0"/>
              <a:t>‹#›</a:t>
            </a:fld>
            <a:endParaRPr lang="en-GB"/>
          </a:p>
        </p:txBody>
      </p:sp>
    </p:spTree>
    <p:extLst>
      <p:ext uri="{BB962C8B-B14F-4D97-AF65-F5344CB8AC3E}">
        <p14:creationId xmlns:p14="http://schemas.microsoft.com/office/powerpoint/2010/main" val="37388777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EB931E-9234-1F4C-CB61-21B538B4D197}"/>
              </a:ext>
            </a:extLst>
          </p:cNvPr>
          <p:cNvSpPr>
            <a:spLocks noGrp="1"/>
          </p:cNvSpPr>
          <p:nvPr>
            <p:ph type="title"/>
          </p:nvPr>
        </p:nvSpPr>
        <p:spPr/>
        <p:txBody>
          <a:bodyPr/>
          <a:lstStyle/>
          <a:p>
            <a:r>
              <a:rPr lang="en-US"/>
              <a:t>Click to edit Master title style</a:t>
            </a:r>
            <a:endParaRPr lang="en-AU"/>
          </a:p>
        </p:txBody>
      </p:sp>
      <p:sp>
        <p:nvSpPr>
          <p:cNvPr id="3" name="Date Placeholder 2">
            <a:extLst>
              <a:ext uri="{FF2B5EF4-FFF2-40B4-BE49-F238E27FC236}">
                <a16:creationId xmlns:a16="http://schemas.microsoft.com/office/drawing/2014/main" id="{46417BD2-45FF-C992-3150-4762209FD1EF}"/>
              </a:ext>
            </a:extLst>
          </p:cNvPr>
          <p:cNvSpPr>
            <a:spLocks noGrp="1"/>
          </p:cNvSpPr>
          <p:nvPr>
            <p:ph type="dt" sz="half" idx="10"/>
          </p:nvPr>
        </p:nvSpPr>
        <p:spPr/>
        <p:txBody>
          <a:bodyPr/>
          <a:lstStyle/>
          <a:p>
            <a:fld id="{96B4C594-0B96-4F5A-984A-EA98CBA1964E}" type="datetime1">
              <a:rPr lang="en-GB" smtClean="0"/>
              <a:t>24/02/2025</a:t>
            </a:fld>
            <a:endParaRPr lang="en-GB" dirty="0"/>
          </a:p>
        </p:txBody>
      </p:sp>
      <p:sp>
        <p:nvSpPr>
          <p:cNvPr id="4" name="Footer Placeholder 3">
            <a:extLst>
              <a:ext uri="{FF2B5EF4-FFF2-40B4-BE49-F238E27FC236}">
                <a16:creationId xmlns:a16="http://schemas.microsoft.com/office/drawing/2014/main" id="{66AF0DF5-FA1C-BBAD-816D-B7114C82F77D}"/>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9280AB8C-7997-9BD9-D52D-004599B6EDB4}"/>
              </a:ext>
            </a:extLst>
          </p:cNvPr>
          <p:cNvSpPr>
            <a:spLocks noGrp="1"/>
          </p:cNvSpPr>
          <p:nvPr>
            <p:ph type="sldNum" sz="quarter" idx="12"/>
          </p:nvPr>
        </p:nvSpPr>
        <p:spPr/>
        <p:txBody>
          <a:bodyPr/>
          <a:lstStyle/>
          <a:p>
            <a:fld id="{F5AEA0E0-5CC6-4BD0-905C-A0021E419432}" type="slidenum">
              <a:rPr lang="en-GB" smtClean="0"/>
              <a:pPr/>
              <a:t>‹#›</a:t>
            </a:fld>
            <a:endParaRPr lang="en-GB" dirty="0"/>
          </a:p>
        </p:txBody>
      </p:sp>
    </p:spTree>
    <p:extLst>
      <p:ext uri="{BB962C8B-B14F-4D97-AF65-F5344CB8AC3E}">
        <p14:creationId xmlns:p14="http://schemas.microsoft.com/office/powerpoint/2010/main" val="57186018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Key Statemen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43ACF4C-E6E9-74FE-FC55-CD38811C285B}"/>
              </a:ext>
            </a:extLst>
          </p:cNvPr>
          <p:cNvSpPr/>
          <p:nvPr userDrawn="1"/>
        </p:nvSpPr>
        <p:spPr>
          <a:xfrm>
            <a:off x="0" y="0"/>
            <a:ext cx="121932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3" name="Picture 2" descr="A white background with black dots&#10;&#10;Description automatically generated">
            <a:extLst>
              <a:ext uri="{FF2B5EF4-FFF2-40B4-BE49-F238E27FC236}">
                <a16:creationId xmlns:a16="http://schemas.microsoft.com/office/drawing/2014/main" id="{0B1188FC-06B2-195D-7BD7-B404572ABBE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1" name="Title 10">
            <a:extLst>
              <a:ext uri="{FF2B5EF4-FFF2-40B4-BE49-F238E27FC236}">
                <a16:creationId xmlns:a16="http://schemas.microsoft.com/office/drawing/2014/main" id="{36FDE619-A8FC-4AAE-B02B-476D7475B937}"/>
              </a:ext>
            </a:extLst>
          </p:cNvPr>
          <p:cNvSpPr>
            <a:spLocks noGrp="1"/>
          </p:cNvSpPr>
          <p:nvPr>
            <p:ph type="title" hasCustomPrompt="1"/>
          </p:nvPr>
        </p:nvSpPr>
        <p:spPr>
          <a:xfrm>
            <a:off x="876000" y="2661367"/>
            <a:ext cx="10440000" cy="1620000"/>
          </a:xfrm>
        </p:spPr>
        <p:txBody>
          <a:bodyPr/>
          <a:lstStyle>
            <a:lvl1pPr algn="ctr">
              <a:lnSpc>
                <a:spcPct val="105000"/>
              </a:lnSpc>
              <a:defRPr sz="4800">
                <a:solidFill>
                  <a:schemeClr val="accent2"/>
                </a:solidFill>
                <a:latin typeface="VAG Rounded Next Medium" panose="020F0602020203020204" pitchFamily="34" charset="0"/>
              </a:defRPr>
            </a:lvl1pPr>
          </a:lstStyle>
          <a:p>
            <a:r>
              <a:rPr lang="en-US" dirty="0"/>
              <a:t>Key Statement</a:t>
            </a:r>
            <a:endParaRPr lang="en-GB" dirty="0"/>
          </a:p>
        </p:txBody>
      </p:sp>
    </p:spTree>
    <p:extLst>
      <p:ext uri="{BB962C8B-B14F-4D97-AF65-F5344CB8AC3E}">
        <p14:creationId xmlns:p14="http://schemas.microsoft.com/office/powerpoint/2010/main" val="276085019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pic>
        <p:nvPicPr>
          <p:cNvPr id="4" name="Picture 3" descr="A blue and yellow wavy background&#10;&#10;Description automatically generated">
            <a:extLst>
              <a:ext uri="{FF2B5EF4-FFF2-40B4-BE49-F238E27FC236}">
                <a16:creationId xmlns:a16="http://schemas.microsoft.com/office/drawing/2014/main" id="{E2BDE7D3-4A22-F333-5555-E2DF28937B7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1" name="Title 10">
            <a:extLst>
              <a:ext uri="{FF2B5EF4-FFF2-40B4-BE49-F238E27FC236}">
                <a16:creationId xmlns:a16="http://schemas.microsoft.com/office/drawing/2014/main" id="{36FDE619-A8FC-4AAE-B02B-476D7475B937}"/>
              </a:ext>
            </a:extLst>
          </p:cNvPr>
          <p:cNvSpPr>
            <a:spLocks noGrp="1"/>
          </p:cNvSpPr>
          <p:nvPr>
            <p:ph type="title" hasCustomPrompt="1"/>
          </p:nvPr>
        </p:nvSpPr>
        <p:spPr>
          <a:xfrm>
            <a:off x="876000" y="2343734"/>
            <a:ext cx="10440000" cy="1620000"/>
          </a:xfrm>
        </p:spPr>
        <p:txBody>
          <a:bodyPr/>
          <a:lstStyle>
            <a:lvl1pPr algn="ctr">
              <a:lnSpc>
                <a:spcPct val="105000"/>
              </a:lnSpc>
              <a:defRPr sz="4800">
                <a:solidFill>
                  <a:schemeClr val="bg1"/>
                </a:solidFill>
                <a:latin typeface="VAG Rounded Next Medium" panose="020F0602020203020204" pitchFamily="34" charset="0"/>
              </a:defRPr>
            </a:lvl1pPr>
          </a:lstStyle>
          <a:p>
            <a:r>
              <a:rPr lang="en-US" dirty="0"/>
              <a:t>Thank-you</a:t>
            </a:r>
            <a:endParaRPr lang="en-GB" dirty="0"/>
          </a:p>
        </p:txBody>
      </p:sp>
      <p:pic>
        <p:nvPicPr>
          <p:cNvPr id="9" name="Picture 8" descr="Blue text on a black background&#10;&#10;Description automatically generated">
            <a:extLst>
              <a:ext uri="{FF2B5EF4-FFF2-40B4-BE49-F238E27FC236}">
                <a16:creationId xmlns:a16="http://schemas.microsoft.com/office/drawing/2014/main" id="{2CCB16CF-F111-CEFC-F8B3-EE4C27C4A7BF}"/>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10360025" y="6050963"/>
            <a:ext cx="1232649" cy="315044"/>
          </a:xfrm>
          <a:prstGeom prst="rect">
            <a:avLst/>
          </a:prstGeom>
        </p:spPr>
      </p:pic>
    </p:spTree>
    <p:extLst>
      <p:ext uri="{BB962C8B-B14F-4D97-AF65-F5344CB8AC3E}">
        <p14:creationId xmlns:p14="http://schemas.microsoft.com/office/powerpoint/2010/main" val="345952772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DDA6C7C-078A-49DF-AE7A-D3DDF8E99D67}" type="datetime1">
              <a:rPr lang="en-GB" smtClean="0"/>
              <a:t>24/02/2025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5AEA0E0-5CC6-4BD0-905C-A0021E419432}" type="slidenum">
              <a:rPr lang="en-GB" smtClean="0"/>
              <a:t>‹#›</a:t>
            </a:fld>
            <a:endParaRPr lang="en-GB"/>
          </a:p>
        </p:txBody>
      </p:sp>
      <p:sp>
        <p:nvSpPr>
          <p:cNvPr id="5" name="Title 4">
            <a:extLst>
              <a:ext uri="{FF2B5EF4-FFF2-40B4-BE49-F238E27FC236}">
                <a16:creationId xmlns:a16="http://schemas.microsoft.com/office/drawing/2014/main" id="{1DEF600E-A836-4665-A50B-E5BE4AD5429E}"/>
              </a:ext>
            </a:extLst>
          </p:cNvPr>
          <p:cNvSpPr>
            <a:spLocks noGrp="1"/>
          </p:cNvSpPr>
          <p:nvPr>
            <p:ph type="title"/>
          </p:nvPr>
        </p:nvSpPr>
        <p:spPr/>
        <p:txBody>
          <a:bodyPr/>
          <a:lstStyle/>
          <a:p>
            <a:r>
              <a:rPr lang="en-GB"/>
              <a:t>Click to edit Master title style</a:t>
            </a:r>
            <a:endParaRPr lang="en-AU" dirty="0"/>
          </a:p>
        </p:txBody>
      </p:sp>
    </p:spTree>
    <p:extLst>
      <p:ext uri="{BB962C8B-B14F-4D97-AF65-F5344CB8AC3E}">
        <p14:creationId xmlns:p14="http://schemas.microsoft.com/office/powerpoint/2010/main" val="164805059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075EC11-1721-4360-A378-F6649AC6227E}" type="datetime1">
              <a:rPr lang="en-GB" smtClean="0"/>
              <a:t>24/02/2025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5AEA0E0-5CC6-4BD0-905C-A0021E419432}" type="slidenum">
              <a:rPr lang="en-GB" smtClean="0"/>
              <a:t>‹#›</a:t>
            </a:fld>
            <a:endParaRPr lang="en-GB"/>
          </a:p>
        </p:txBody>
      </p:sp>
    </p:spTree>
    <p:extLst>
      <p:ext uri="{BB962C8B-B14F-4D97-AF65-F5344CB8AC3E}">
        <p14:creationId xmlns:p14="http://schemas.microsoft.com/office/powerpoint/2010/main" val="107715175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2_Title, Content and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dirty="0"/>
          </a:p>
        </p:txBody>
      </p:sp>
      <p:sp>
        <p:nvSpPr>
          <p:cNvPr id="3" name="Content Placeholder 2"/>
          <p:cNvSpPr>
            <a:spLocks noGrp="1"/>
          </p:cNvSpPr>
          <p:nvPr>
            <p:ph sz="half" idx="1" hasCustomPrompt="1"/>
          </p:nvPr>
        </p:nvSpPr>
        <p:spPr>
          <a:xfrm>
            <a:off x="960000" y="1440000"/>
            <a:ext cx="5520000" cy="4800000"/>
          </a:xfrm>
        </p:spPr>
        <p:txBody>
          <a:bodyPr/>
          <a:lstStyle/>
          <a:p>
            <a:pPr lvl="0"/>
            <a:r>
              <a:rPr lang="en-AU" dirty="0"/>
              <a:t>Press the Increase Indent Button for a Subheading, twice for a bullet, three times for a second level bullet and four times for large subheading. Press the Decrease button to move back through styles</a:t>
            </a:r>
            <a:endParaRPr lang="en-US" dirty="0"/>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6" name="Picture Placeholder 5" descr="Image showing [enter description here]."/>
          <p:cNvSpPr>
            <a:spLocks noGrp="1"/>
          </p:cNvSpPr>
          <p:nvPr>
            <p:ph type="pic" sz="quarter" idx="13" hasCustomPrompt="1"/>
          </p:nvPr>
        </p:nvSpPr>
        <p:spPr>
          <a:xfrm>
            <a:off x="6672000" y="1440000"/>
            <a:ext cx="4560000" cy="4219800"/>
          </a:xfrm>
          <a:solidFill>
            <a:schemeClr val="bg1">
              <a:lumMod val="95000"/>
            </a:schemeClr>
          </a:solidFill>
        </p:spPr>
        <p:txBody>
          <a:bodyPr/>
          <a:lstStyle>
            <a:lvl1pPr>
              <a:defRPr sz="1600" baseline="0"/>
            </a:lvl1pPr>
          </a:lstStyle>
          <a:p>
            <a:r>
              <a:rPr lang="en-AU" dirty="0"/>
              <a:t>Click icon to insert picture. After insertion to fit your entire picture to the placeholder use Picture Tools &gt; Format &gt; Crop &gt; Fit. To maintain the shape of the picture placeholder, but reposition your photo inside the placeholder use Picture Tools &gt; Format &gt; Crop &gt; Fill. </a:t>
            </a:r>
          </a:p>
        </p:txBody>
      </p:sp>
      <p:sp>
        <p:nvSpPr>
          <p:cNvPr id="9" name="Footer Placeholder 8"/>
          <p:cNvSpPr>
            <a:spLocks noGrp="1"/>
          </p:cNvSpPr>
          <p:nvPr>
            <p:ph type="ftr" sz="quarter" idx="11"/>
          </p:nvPr>
        </p:nvSpPr>
        <p:spPr>
          <a:xfrm>
            <a:off x="962823" y="6545665"/>
            <a:ext cx="4114800" cy="216000"/>
          </a:xfrm>
          <a:prstGeom prst="rect">
            <a:avLst/>
          </a:prstGeom>
        </p:spPr>
        <p:txBody>
          <a:bodyPr/>
          <a:lstStyle/>
          <a:p>
            <a:pPr algn="l"/>
            <a:r>
              <a:rPr lang="en-AU" dirty="0"/>
              <a:t>Footer text</a:t>
            </a:r>
          </a:p>
        </p:txBody>
      </p:sp>
      <p:sp>
        <p:nvSpPr>
          <p:cNvPr id="8" name="Date Placeholder 7"/>
          <p:cNvSpPr>
            <a:spLocks noGrp="1"/>
          </p:cNvSpPr>
          <p:nvPr>
            <p:ph type="dt" sz="half" idx="10"/>
          </p:nvPr>
        </p:nvSpPr>
        <p:spPr/>
        <p:txBody>
          <a:bodyPr/>
          <a:lstStyle/>
          <a:p>
            <a:fld id="{CB2234B4-899C-419D-B085-98B234E030F7}" type="datetime1">
              <a:rPr lang="en-AU" smtClean="0"/>
              <a:t>24/02/2025</a:t>
            </a:fld>
            <a:endParaRPr lang="en-AU" dirty="0"/>
          </a:p>
        </p:txBody>
      </p:sp>
      <p:sp>
        <p:nvSpPr>
          <p:cNvPr id="10" name="Slide Number Placeholder 9"/>
          <p:cNvSpPr>
            <a:spLocks noGrp="1"/>
          </p:cNvSpPr>
          <p:nvPr>
            <p:ph type="sldNum" sz="quarter" idx="12"/>
          </p:nvPr>
        </p:nvSpPr>
        <p:spPr/>
        <p:txBody>
          <a:bodyPr/>
          <a:lstStyle/>
          <a:p>
            <a:fld id="{BB1C4F31-AAC3-416A-A54A-167287B4272A}" type="slidenum">
              <a:rPr lang="en-AU" smtClean="0"/>
              <a:pPr/>
              <a:t>‹#›</a:t>
            </a:fld>
            <a:endParaRPr lang="en-AU" dirty="0"/>
          </a:p>
        </p:txBody>
      </p:sp>
    </p:spTree>
    <p:extLst>
      <p:ext uri="{BB962C8B-B14F-4D97-AF65-F5344CB8AC3E}">
        <p14:creationId xmlns:p14="http://schemas.microsoft.com/office/powerpoint/2010/main" val="222700466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3_Title, Content and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dirty="0"/>
          </a:p>
        </p:txBody>
      </p:sp>
      <p:sp>
        <p:nvSpPr>
          <p:cNvPr id="3" name="Content Placeholder 2"/>
          <p:cNvSpPr>
            <a:spLocks noGrp="1"/>
          </p:cNvSpPr>
          <p:nvPr>
            <p:ph sz="half" idx="1" hasCustomPrompt="1"/>
          </p:nvPr>
        </p:nvSpPr>
        <p:spPr>
          <a:xfrm>
            <a:off x="960000" y="1440000"/>
            <a:ext cx="5520000" cy="4800000"/>
          </a:xfrm>
        </p:spPr>
        <p:txBody>
          <a:bodyPr/>
          <a:lstStyle/>
          <a:p>
            <a:pPr lvl="0"/>
            <a:r>
              <a:rPr lang="en-AU" dirty="0"/>
              <a:t>Press the Increase Indent Button for a Subheading, twice for a bullet, three times for a second level bullet and four times for large subheading. Press the Decrease button to move back through styles</a:t>
            </a:r>
            <a:endParaRPr lang="en-US" dirty="0"/>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6" name="Picture Placeholder 5" descr="Image showing [enter description here]."/>
          <p:cNvSpPr>
            <a:spLocks noGrp="1"/>
          </p:cNvSpPr>
          <p:nvPr>
            <p:ph type="pic" sz="quarter" idx="13" hasCustomPrompt="1"/>
          </p:nvPr>
        </p:nvSpPr>
        <p:spPr>
          <a:xfrm>
            <a:off x="6672000" y="1440000"/>
            <a:ext cx="4560000" cy="4219800"/>
          </a:xfrm>
          <a:solidFill>
            <a:schemeClr val="bg1">
              <a:lumMod val="95000"/>
            </a:schemeClr>
          </a:solidFill>
        </p:spPr>
        <p:txBody>
          <a:bodyPr/>
          <a:lstStyle>
            <a:lvl1pPr>
              <a:defRPr sz="1600" baseline="0"/>
            </a:lvl1pPr>
          </a:lstStyle>
          <a:p>
            <a:r>
              <a:rPr lang="en-AU" dirty="0"/>
              <a:t>Click icon to insert picture. After insertion to fit your entire picture to the placeholder use Picture Tools &gt; Format &gt; Crop &gt; Fit. To maintain the shape of the picture placeholder, but reposition your photo inside the placeholder use Picture Tools &gt; Format &gt; Crop &gt; Fill. </a:t>
            </a:r>
          </a:p>
        </p:txBody>
      </p:sp>
      <p:sp>
        <p:nvSpPr>
          <p:cNvPr id="9" name="Footer Placeholder 8"/>
          <p:cNvSpPr>
            <a:spLocks noGrp="1"/>
          </p:cNvSpPr>
          <p:nvPr>
            <p:ph type="ftr" sz="quarter" idx="11"/>
          </p:nvPr>
        </p:nvSpPr>
        <p:spPr>
          <a:xfrm>
            <a:off x="962823" y="6545665"/>
            <a:ext cx="4114800" cy="216000"/>
          </a:xfrm>
          <a:prstGeom prst="rect">
            <a:avLst/>
          </a:prstGeom>
        </p:spPr>
        <p:txBody>
          <a:bodyPr/>
          <a:lstStyle/>
          <a:p>
            <a:pPr algn="l"/>
            <a:r>
              <a:rPr lang="en-AU" dirty="0"/>
              <a:t>Footer text</a:t>
            </a:r>
          </a:p>
        </p:txBody>
      </p:sp>
      <p:sp>
        <p:nvSpPr>
          <p:cNvPr id="8" name="Date Placeholder 7"/>
          <p:cNvSpPr>
            <a:spLocks noGrp="1"/>
          </p:cNvSpPr>
          <p:nvPr>
            <p:ph type="dt" sz="half" idx="10"/>
          </p:nvPr>
        </p:nvSpPr>
        <p:spPr/>
        <p:txBody>
          <a:bodyPr/>
          <a:lstStyle/>
          <a:p>
            <a:fld id="{CB2234B4-899C-419D-B085-98B234E030F7}" type="datetime1">
              <a:rPr lang="en-AU" smtClean="0"/>
              <a:t>24/02/2025</a:t>
            </a:fld>
            <a:endParaRPr lang="en-AU" dirty="0"/>
          </a:p>
        </p:txBody>
      </p:sp>
      <p:sp>
        <p:nvSpPr>
          <p:cNvPr id="10" name="Slide Number Placeholder 9"/>
          <p:cNvSpPr>
            <a:spLocks noGrp="1"/>
          </p:cNvSpPr>
          <p:nvPr>
            <p:ph type="sldNum" sz="quarter" idx="12"/>
          </p:nvPr>
        </p:nvSpPr>
        <p:spPr/>
        <p:txBody>
          <a:bodyPr/>
          <a:lstStyle/>
          <a:p>
            <a:fld id="{BB1C4F31-AAC3-416A-A54A-167287B4272A}" type="slidenum">
              <a:rPr lang="en-AU" smtClean="0"/>
              <a:pPr/>
              <a:t>‹#›</a:t>
            </a:fld>
            <a:endParaRPr lang="en-AU" dirty="0"/>
          </a:p>
        </p:txBody>
      </p:sp>
    </p:spTree>
    <p:extLst>
      <p:ext uri="{BB962C8B-B14F-4D97-AF65-F5344CB8AC3E}">
        <p14:creationId xmlns:p14="http://schemas.microsoft.com/office/powerpoint/2010/main" val="410705019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dirty="0"/>
          </a:p>
        </p:txBody>
      </p:sp>
      <p:sp>
        <p:nvSpPr>
          <p:cNvPr id="5" name="Content Placeholder 4"/>
          <p:cNvSpPr>
            <a:spLocks noGrp="1"/>
          </p:cNvSpPr>
          <p:nvPr>
            <p:ph sz="quarter" idx="13"/>
          </p:nvPr>
        </p:nvSpPr>
        <p:spPr>
          <a:xfrm>
            <a:off x="960967" y="1440000"/>
            <a:ext cx="10270067" cy="4896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8" name="Footer Placeholder 7"/>
          <p:cNvSpPr>
            <a:spLocks noGrp="1"/>
          </p:cNvSpPr>
          <p:nvPr>
            <p:ph type="ftr" sz="quarter" idx="11"/>
          </p:nvPr>
        </p:nvSpPr>
        <p:spPr>
          <a:xfrm>
            <a:off x="962823" y="6545665"/>
            <a:ext cx="4114800" cy="216000"/>
          </a:xfrm>
          <a:prstGeom prst="rect">
            <a:avLst/>
          </a:prstGeom>
        </p:spPr>
        <p:txBody>
          <a:bodyPr/>
          <a:lstStyle/>
          <a:p>
            <a:pPr algn="l"/>
            <a:r>
              <a:rPr lang="en-AU" dirty="0"/>
              <a:t>Footer text</a:t>
            </a:r>
          </a:p>
        </p:txBody>
      </p:sp>
      <p:sp>
        <p:nvSpPr>
          <p:cNvPr id="7" name="Date Placeholder 6"/>
          <p:cNvSpPr>
            <a:spLocks noGrp="1"/>
          </p:cNvSpPr>
          <p:nvPr>
            <p:ph type="dt" sz="half" idx="10"/>
          </p:nvPr>
        </p:nvSpPr>
        <p:spPr/>
        <p:txBody>
          <a:bodyPr/>
          <a:lstStyle/>
          <a:p>
            <a:fld id="{2C8B44EA-9780-4188-87EC-ED088329FCFF}" type="datetime1">
              <a:rPr lang="en-AU" smtClean="0"/>
              <a:t>24/02/2025</a:t>
            </a:fld>
            <a:endParaRPr lang="en-AU" dirty="0"/>
          </a:p>
        </p:txBody>
      </p:sp>
      <p:sp>
        <p:nvSpPr>
          <p:cNvPr id="9" name="Slide Number Placeholder 8"/>
          <p:cNvSpPr>
            <a:spLocks noGrp="1"/>
          </p:cNvSpPr>
          <p:nvPr>
            <p:ph type="sldNum" sz="quarter" idx="12"/>
          </p:nvPr>
        </p:nvSpPr>
        <p:spPr/>
        <p:txBody>
          <a:bodyPr/>
          <a:lstStyle/>
          <a:p>
            <a:fld id="{BB1C4F31-AAC3-416A-A54A-167287B4272A}" type="slidenum">
              <a:rPr lang="en-AU" smtClean="0"/>
              <a:pPr/>
              <a:t>‹#›</a:t>
            </a:fld>
            <a:endParaRPr lang="en-AU" dirty="0"/>
          </a:p>
        </p:txBody>
      </p:sp>
    </p:spTree>
    <p:extLst>
      <p:ext uri="{BB962C8B-B14F-4D97-AF65-F5344CB8AC3E}">
        <p14:creationId xmlns:p14="http://schemas.microsoft.com/office/powerpoint/2010/main" val="14045031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userDrawn="1">
  <p:cSld name="Title and Content Circles">
    <p:spTree>
      <p:nvGrpSpPr>
        <p:cNvPr id="1" name=""/>
        <p:cNvGrpSpPr/>
        <p:nvPr/>
      </p:nvGrpSpPr>
      <p:grpSpPr>
        <a:xfrm>
          <a:off x="0" y="0"/>
          <a:ext cx="0" cy="0"/>
          <a:chOff x="0" y="0"/>
          <a:chExt cx="0" cy="0"/>
        </a:xfrm>
      </p:grpSpPr>
      <p:sp>
        <p:nvSpPr>
          <p:cNvPr id="2" name="Title 1"/>
          <p:cNvSpPr>
            <a:spLocks noGrp="1"/>
          </p:cNvSpPr>
          <p:nvPr>
            <p:ph type="title"/>
          </p:nvPr>
        </p:nvSpPr>
        <p:spPr>
          <a:xfrm>
            <a:off x="960000" y="72000"/>
            <a:ext cx="7056000" cy="1260000"/>
          </a:xfrm>
        </p:spPr>
        <p:txBody>
          <a:bodyPr/>
          <a:lstStyle>
            <a:lvl1pPr>
              <a:defRPr>
                <a:solidFill>
                  <a:schemeClr val="tx2"/>
                </a:solidFill>
              </a:defRPr>
            </a:lvl1pPr>
          </a:lstStyle>
          <a:p>
            <a:r>
              <a:rPr lang="en-US"/>
              <a:t>Click to edit Master title style</a:t>
            </a:r>
            <a:endParaRPr lang="en-AU" dirty="0"/>
          </a:p>
        </p:txBody>
      </p:sp>
      <p:sp>
        <p:nvSpPr>
          <p:cNvPr id="5" name="Content Placeholder 4"/>
          <p:cNvSpPr>
            <a:spLocks noGrp="1"/>
          </p:cNvSpPr>
          <p:nvPr>
            <p:ph sz="quarter" idx="13"/>
          </p:nvPr>
        </p:nvSpPr>
        <p:spPr>
          <a:xfrm>
            <a:off x="960000" y="1440000"/>
            <a:ext cx="7872000" cy="4896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9" name="Footer Placeholder 8"/>
          <p:cNvSpPr>
            <a:spLocks noGrp="1"/>
          </p:cNvSpPr>
          <p:nvPr>
            <p:ph type="ftr" sz="quarter" idx="11"/>
          </p:nvPr>
        </p:nvSpPr>
        <p:spPr>
          <a:xfrm>
            <a:off x="962823" y="6545665"/>
            <a:ext cx="4114800" cy="216000"/>
          </a:xfrm>
          <a:prstGeom prst="rect">
            <a:avLst/>
          </a:prstGeom>
        </p:spPr>
        <p:txBody>
          <a:bodyPr/>
          <a:lstStyle/>
          <a:p>
            <a:pPr algn="l"/>
            <a:r>
              <a:rPr lang="en-AU" dirty="0"/>
              <a:t>Footer text</a:t>
            </a:r>
          </a:p>
        </p:txBody>
      </p:sp>
      <p:sp>
        <p:nvSpPr>
          <p:cNvPr id="8" name="Date Placeholder 7"/>
          <p:cNvSpPr>
            <a:spLocks noGrp="1"/>
          </p:cNvSpPr>
          <p:nvPr>
            <p:ph type="dt" sz="half" idx="10"/>
          </p:nvPr>
        </p:nvSpPr>
        <p:spPr/>
        <p:txBody>
          <a:bodyPr/>
          <a:lstStyle/>
          <a:p>
            <a:fld id="{C0EA7112-3F92-44E0-8CA0-A19BFABD4D9F}" type="datetime1">
              <a:rPr lang="en-AU" smtClean="0"/>
              <a:t>24/02/2025</a:t>
            </a:fld>
            <a:endParaRPr lang="en-AU" dirty="0"/>
          </a:p>
        </p:txBody>
      </p:sp>
      <p:sp>
        <p:nvSpPr>
          <p:cNvPr id="10" name="Slide Number Placeholder 9"/>
          <p:cNvSpPr>
            <a:spLocks noGrp="1"/>
          </p:cNvSpPr>
          <p:nvPr>
            <p:ph type="sldNum" sz="quarter" idx="12"/>
          </p:nvPr>
        </p:nvSpPr>
        <p:spPr/>
        <p:txBody>
          <a:bodyPr/>
          <a:lstStyle/>
          <a:p>
            <a:fld id="{BB1C4F31-AAC3-416A-A54A-167287B4272A}" type="slidenum">
              <a:rPr lang="en-AU" smtClean="0"/>
              <a:pPr/>
              <a:t>‹#›</a:t>
            </a:fld>
            <a:endParaRPr lang="en-AU" dirty="0"/>
          </a:p>
        </p:txBody>
      </p:sp>
      <p:pic>
        <p:nvPicPr>
          <p:cNvPr id="4" name="Picture 3">
            <a:extLst>
              <a:ext uri="{FF2B5EF4-FFF2-40B4-BE49-F238E27FC236}">
                <a16:creationId xmlns:a16="http://schemas.microsoft.com/office/drawing/2014/main" id="{4CB6AF5C-38F1-4BAB-AB46-A8064BD2EFC1}"/>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16000" y="0"/>
            <a:ext cx="4173736" cy="2873253"/>
          </a:xfrm>
          <a:prstGeom prst="rect">
            <a:avLst/>
          </a:prstGeom>
        </p:spPr>
      </p:pic>
    </p:spTree>
    <p:extLst>
      <p:ext uri="{BB962C8B-B14F-4D97-AF65-F5344CB8AC3E}">
        <p14:creationId xmlns:p14="http://schemas.microsoft.com/office/powerpoint/2010/main" val="300279596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Title, Content and 2 x Imag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dirty="0"/>
          </a:p>
        </p:txBody>
      </p:sp>
      <p:sp>
        <p:nvSpPr>
          <p:cNvPr id="3" name="Content Placeholder 2"/>
          <p:cNvSpPr>
            <a:spLocks noGrp="1"/>
          </p:cNvSpPr>
          <p:nvPr>
            <p:ph sz="half" idx="1" hasCustomPrompt="1"/>
          </p:nvPr>
        </p:nvSpPr>
        <p:spPr>
          <a:xfrm>
            <a:off x="960000" y="1440000"/>
            <a:ext cx="5520000" cy="4800000"/>
          </a:xfrm>
        </p:spPr>
        <p:txBody>
          <a:bodyPr/>
          <a:lstStyle/>
          <a:p>
            <a:pPr lvl="0"/>
            <a:r>
              <a:rPr lang="en-AU" dirty="0"/>
              <a:t>Press the Increase Indent Button for a Subheading, twice for a bullet, three times for a second level bullet and four times for large subheading. Press the Decrease button to move back through styles</a:t>
            </a:r>
            <a:endParaRPr lang="en-US" dirty="0"/>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8" name="Picture Placeholder 3" descr="Image showing [enter description here]."/>
          <p:cNvSpPr>
            <a:spLocks noGrp="1"/>
          </p:cNvSpPr>
          <p:nvPr>
            <p:ph type="pic" sz="quarter" idx="13" hasCustomPrompt="1"/>
          </p:nvPr>
        </p:nvSpPr>
        <p:spPr>
          <a:xfrm>
            <a:off x="6672000" y="1488000"/>
            <a:ext cx="4560000" cy="2208000"/>
          </a:xfrm>
          <a:solidFill>
            <a:schemeClr val="bg1">
              <a:lumMod val="95000"/>
            </a:schemeClr>
          </a:solidFill>
        </p:spPr>
        <p:txBody>
          <a:bodyPr lIns="0" tIns="0" rIns="0" bIns="0" anchor="t" anchorCtr="0"/>
          <a:lstStyle>
            <a:lvl1pPr>
              <a:defRPr sz="1600"/>
            </a:lvl1pPr>
          </a:lstStyle>
          <a:p>
            <a:r>
              <a:rPr lang="en-AU" dirty="0"/>
              <a:t>Click icon to insert picture. After insertion to fit your entire picture to the placeholder use Picture Tools &gt; Format &gt; Crop &gt; Fit. To maintain the shape of the picture placeholder, but reposition your photo inside the placeholder use Picture Tools &gt; Format &gt; Crop &gt; </a:t>
            </a:r>
            <a:r>
              <a:rPr lang="en-AU" dirty="0" err="1"/>
              <a:t>Fill.Z</a:t>
            </a:r>
            <a:endParaRPr lang="en-AU" dirty="0"/>
          </a:p>
        </p:txBody>
      </p:sp>
      <p:sp>
        <p:nvSpPr>
          <p:cNvPr id="9" name="Picture Placeholder 3" descr="Image showing [enter description here]."/>
          <p:cNvSpPr>
            <a:spLocks noGrp="1"/>
          </p:cNvSpPr>
          <p:nvPr>
            <p:ph type="pic" sz="quarter" idx="14" hasCustomPrompt="1"/>
          </p:nvPr>
        </p:nvSpPr>
        <p:spPr>
          <a:xfrm>
            <a:off x="6672000" y="3932895"/>
            <a:ext cx="4560000" cy="2208000"/>
          </a:xfrm>
          <a:solidFill>
            <a:schemeClr val="bg1">
              <a:lumMod val="95000"/>
            </a:schemeClr>
          </a:solidFill>
        </p:spPr>
        <p:txBody>
          <a:bodyPr lIns="0" tIns="0" rIns="0" bIns="0" anchor="t" anchorCtr="0"/>
          <a:lstStyle>
            <a:lvl1pPr>
              <a:defRPr sz="1600"/>
            </a:lvl1pPr>
          </a:lstStyle>
          <a:p>
            <a:r>
              <a:rPr lang="en-AU" dirty="0"/>
              <a:t>Click icon to insert picture. After insertion to fit your entire picture to the placeholder use Picture Tools &gt; Format &gt; Crop &gt; Fit. To maintain the shape of the picture placeholder, but reposition your photo inside the placeholder use Picture Tools &gt; Format &gt; Crop &gt; Fill.</a:t>
            </a:r>
          </a:p>
        </p:txBody>
      </p:sp>
      <p:sp>
        <p:nvSpPr>
          <p:cNvPr id="11" name="Footer Placeholder 10"/>
          <p:cNvSpPr>
            <a:spLocks noGrp="1"/>
          </p:cNvSpPr>
          <p:nvPr>
            <p:ph type="ftr" sz="quarter" idx="16"/>
          </p:nvPr>
        </p:nvSpPr>
        <p:spPr>
          <a:xfrm>
            <a:off x="962823" y="6545665"/>
            <a:ext cx="4114800" cy="216000"/>
          </a:xfrm>
          <a:prstGeom prst="rect">
            <a:avLst/>
          </a:prstGeom>
        </p:spPr>
        <p:txBody>
          <a:bodyPr/>
          <a:lstStyle/>
          <a:p>
            <a:pPr algn="l"/>
            <a:r>
              <a:rPr lang="en-AU" dirty="0"/>
              <a:t>Footer text</a:t>
            </a:r>
          </a:p>
        </p:txBody>
      </p:sp>
      <p:sp>
        <p:nvSpPr>
          <p:cNvPr id="10" name="Date Placeholder 9"/>
          <p:cNvSpPr>
            <a:spLocks noGrp="1"/>
          </p:cNvSpPr>
          <p:nvPr>
            <p:ph type="dt" sz="half" idx="15"/>
          </p:nvPr>
        </p:nvSpPr>
        <p:spPr/>
        <p:txBody>
          <a:bodyPr/>
          <a:lstStyle/>
          <a:p>
            <a:fld id="{82589B2F-B749-48D4-886C-26A83D0C4868}" type="datetime1">
              <a:rPr lang="en-AU" smtClean="0"/>
              <a:t>24/02/2025</a:t>
            </a:fld>
            <a:endParaRPr lang="en-AU" dirty="0"/>
          </a:p>
        </p:txBody>
      </p:sp>
      <p:sp>
        <p:nvSpPr>
          <p:cNvPr id="12" name="Slide Number Placeholder 11"/>
          <p:cNvSpPr>
            <a:spLocks noGrp="1"/>
          </p:cNvSpPr>
          <p:nvPr>
            <p:ph type="sldNum" sz="quarter" idx="17"/>
          </p:nvPr>
        </p:nvSpPr>
        <p:spPr/>
        <p:txBody>
          <a:bodyPr/>
          <a:lstStyle/>
          <a:p>
            <a:fld id="{BB1C4F31-AAC3-416A-A54A-167287B4272A}" type="slidenum">
              <a:rPr lang="en-AU" smtClean="0"/>
              <a:pPr/>
              <a:t>‹#›</a:t>
            </a:fld>
            <a:endParaRPr lang="en-AU" dirty="0"/>
          </a:p>
        </p:txBody>
      </p:sp>
    </p:spTree>
    <p:extLst>
      <p:ext uri="{BB962C8B-B14F-4D97-AF65-F5344CB8AC3E}">
        <p14:creationId xmlns:p14="http://schemas.microsoft.com/office/powerpoint/2010/main" val="13116025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Green]">
    <p:spTree>
      <p:nvGrpSpPr>
        <p:cNvPr id="1" name=""/>
        <p:cNvGrpSpPr/>
        <p:nvPr/>
      </p:nvGrpSpPr>
      <p:grpSpPr>
        <a:xfrm>
          <a:off x="0" y="0"/>
          <a:ext cx="0" cy="0"/>
          <a:chOff x="0" y="0"/>
          <a:chExt cx="0" cy="0"/>
        </a:xfrm>
      </p:grpSpPr>
      <p:pic>
        <p:nvPicPr>
          <p:cNvPr id="6" name="Picture 5" descr="A blue and green background&#10;&#10;Description automatically generated">
            <a:extLst>
              <a:ext uri="{FF2B5EF4-FFF2-40B4-BE49-F238E27FC236}">
                <a16:creationId xmlns:a16="http://schemas.microsoft.com/office/drawing/2014/main" id="{B91E093D-A47B-B0E4-9825-D9B7E30486D5}"/>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90" r="1"/>
          <a:stretch/>
        </p:blipFill>
        <p:spPr>
          <a:xfrm>
            <a:off x="0" y="0"/>
            <a:ext cx="12191999" cy="6858000"/>
          </a:xfrm>
          <a:prstGeom prst="rect">
            <a:avLst/>
          </a:prstGeom>
        </p:spPr>
      </p:pic>
      <p:sp>
        <p:nvSpPr>
          <p:cNvPr id="11" name="Title 10">
            <a:extLst>
              <a:ext uri="{FF2B5EF4-FFF2-40B4-BE49-F238E27FC236}">
                <a16:creationId xmlns:a16="http://schemas.microsoft.com/office/drawing/2014/main" id="{36FDE619-A8FC-4AAE-B02B-476D7475B937}"/>
              </a:ext>
            </a:extLst>
          </p:cNvPr>
          <p:cNvSpPr>
            <a:spLocks noGrp="1"/>
          </p:cNvSpPr>
          <p:nvPr>
            <p:ph type="title" hasCustomPrompt="1"/>
          </p:nvPr>
        </p:nvSpPr>
        <p:spPr>
          <a:xfrm>
            <a:off x="876000" y="3356741"/>
            <a:ext cx="10440000" cy="900000"/>
          </a:xfrm>
        </p:spPr>
        <p:txBody>
          <a:bodyPr/>
          <a:lstStyle>
            <a:lvl1pPr algn="ctr">
              <a:defRPr sz="4800">
                <a:latin typeface="VAG Rounded Next Medium" panose="020F0602020203020204" pitchFamily="34" charset="0"/>
              </a:defRPr>
            </a:lvl1pPr>
          </a:lstStyle>
          <a:p>
            <a:r>
              <a:rPr lang="en-US" dirty="0"/>
              <a:t>Section Header</a:t>
            </a:r>
            <a:endParaRPr lang="en-GB" dirty="0"/>
          </a:p>
        </p:txBody>
      </p:sp>
      <p:pic>
        <p:nvPicPr>
          <p:cNvPr id="12" name="Picture 11">
            <a:extLst>
              <a:ext uri="{FF2B5EF4-FFF2-40B4-BE49-F238E27FC236}">
                <a16:creationId xmlns:a16="http://schemas.microsoft.com/office/drawing/2014/main" id="{4A9E0967-C60E-D93D-8377-C6D71AD621F8}"/>
              </a:ext>
            </a:extLst>
          </p:cNvPr>
          <p:cNvPicPr>
            <a:picLocks noChangeAspect="1"/>
          </p:cNvPicPr>
          <p:nvPr userDrawn="1"/>
        </p:nvPicPr>
        <p:blipFill>
          <a:blip r:embed="rId3" cstate="hqprint">
            <a:extLst>
              <a:ext uri="{28A0092B-C50C-407E-A947-70E740481C1C}">
                <a14:useLocalDpi xmlns:a14="http://schemas.microsoft.com/office/drawing/2010/main" val="0"/>
              </a:ext>
            </a:extLst>
          </a:blip>
          <a:srcRect/>
          <a:stretch/>
        </p:blipFill>
        <p:spPr>
          <a:xfrm>
            <a:off x="10360026" y="6050963"/>
            <a:ext cx="1232647" cy="315044"/>
          </a:xfrm>
          <a:prstGeom prst="rect">
            <a:avLst/>
          </a:prstGeom>
        </p:spPr>
      </p:pic>
    </p:spTree>
    <p:extLst>
      <p:ext uri="{BB962C8B-B14F-4D97-AF65-F5344CB8AC3E}">
        <p14:creationId xmlns:p14="http://schemas.microsoft.com/office/powerpoint/2010/main" val="20486922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Green]">
    <p:spTree>
      <p:nvGrpSpPr>
        <p:cNvPr id="1" name=""/>
        <p:cNvGrpSpPr/>
        <p:nvPr/>
      </p:nvGrpSpPr>
      <p:grpSpPr>
        <a:xfrm>
          <a:off x="0" y="0"/>
          <a:ext cx="0" cy="0"/>
          <a:chOff x="0" y="0"/>
          <a:chExt cx="0" cy="0"/>
        </a:xfrm>
      </p:grpSpPr>
      <p:sp>
        <p:nvSpPr>
          <p:cNvPr id="2" name="Title 1"/>
          <p:cNvSpPr>
            <a:spLocks noGrp="1"/>
          </p:cNvSpPr>
          <p:nvPr>
            <p:ph type="title"/>
          </p:nvPr>
        </p:nvSpPr>
        <p:spPr>
          <a:xfrm>
            <a:off x="602031" y="274868"/>
            <a:ext cx="10440000" cy="900000"/>
          </a:xfrm>
        </p:spPr>
        <p:txBody>
          <a:bodyPr/>
          <a:lstStyle>
            <a:lvl1pPr>
              <a:defRPr/>
            </a:lvl1pPr>
          </a:lstStyle>
          <a:p>
            <a:r>
              <a:rPr lang="en-GB"/>
              <a:t>Click to edit Master title style</a:t>
            </a:r>
            <a:endParaRPr lang="en-GB" dirty="0"/>
          </a:p>
        </p:txBody>
      </p:sp>
      <p:sp>
        <p:nvSpPr>
          <p:cNvPr id="3" name="Content Placeholder 2"/>
          <p:cNvSpPr>
            <a:spLocks noGrp="1"/>
          </p:cNvSpPr>
          <p:nvPr>
            <p:ph sz="half" idx="1" hasCustomPrompt="1"/>
          </p:nvPr>
        </p:nvSpPr>
        <p:spPr>
          <a:xfrm>
            <a:off x="602029" y="1981201"/>
            <a:ext cx="5400000" cy="3960000"/>
          </a:xfrm>
        </p:spPr>
        <p:txBody>
          <a:bodyPr/>
          <a:lstStyle>
            <a:lvl1pPr>
              <a:defRPr/>
            </a:lvl1pPr>
          </a:lstStyle>
          <a:p>
            <a:pPr lvl="0"/>
            <a:r>
              <a:rPr lang="en-US" dirty="0"/>
              <a:t>This slide can be used for two text boxes, or text and: chart, SmartArt, image or table.</a:t>
            </a:r>
          </a:p>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6189969" y="1981201"/>
            <a:ext cx="5400000" cy="396000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5" name="Date Placeholder 4"/>
          <p:cNvSpPr>
            <a:spLocks noGrp="1"/>
          </p:cNvSpPr>
          <p:nvPr>
            <p:ph type="dt" sz="half" idx="10"/>
          </p:nvPr>
        </p:nvSpPr>
        <p:spPr/>
        <p:txBody>
          <a:bodyPr/>
          <a:lstStyle/>
          <a:p>
            <a:fld id="{1A230695-3632-487E-8506-209914F05A01}" type="datetime1">
              <a:rPr lang="en-GB" smtClean="0"/>
              <a:t>24/02/2025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a:xfrm>
            <a:off x="11157969" y="274868"/>
            <a:ext cx="432000" cy="900000"/>
          </a:xfrm>
        </p:spPr>
        <p:txBody>
          <a:bodyPr/>
          <a:lstStyle/>
          <a:p>
            <a:fld id="{F5AEA0E0-5CC6-4BD0-905C-A0021E419432}" type="slidenum">
              <a:rPr lang="en-GB" smtClean="0"/>
              <a:t>‹#›</a:t>
            </a:fld>
            <a:endParaRPr lang="en-GB"/>
          </a:p>
        </p:txBody>
      </p:sp>
    </p:spTree>
    <p:extLst>
      <p:ext uri="{BB962C8B-B14F-4D97-AF65-F5344CB8AC3E}">
        <p14:creationId xmlns:p14="http://schemas.microsoft.com/office/powerpoint/2010/main" val="33188068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F852B564-FAA4-4CAD-99F8-EF4333D83E67}"/>
              </a:ext>
            </a:extLst>
          </p:cNvPr>
          <p:cNvSpPr>
            <a:spLocks noGrp="1"/>
          </p:cNvSpPr>
          <p:nvPr>
            <p:ph sz="quarter" idx="14" hasCustomPrompt="1"/>
          </p:nvPr>
        </p:nvSpPr>
        <p:spPr>
          <a:xfrm>
            <a:off x="602031" y="1981201"/>
            <a:ext cx="10980000" cy="3960000"/>
          </a:xfrm>
        </p:spPr>
        <p:txBody>
          <a:bodyPr/>
          <a:lstStyle>
            <a:lvl1pPr>
              <a:defRPr/>
            </a:lvl1pPr>
          </a:lstStyle>
          <a:p>
            <a:pPr marL="0" marR="0" lvl="0" indent="0" algn="l" defTabSz="914400" rtl="0" eaLnBrk="1" fontAlgn="auto" latinLnBrk="0" hangingPunct="1">
              <a:lnSpc>
                <a:spcPct val="90000"/>
              </a:lnSpc>
              <a:spcBef>
                <a:spcPts val="600"/>
              </a:spcBef>
              <a:spcAft>
                <a:spcPts val="0"/>
              </a:spcAft>
              <a:buClrTx/>
              <a:buSzTx/>
              <a:buFont typeface="Arial" panose="020B0604020202020204" pitchFamily="34" charset="0"/>
              <a:buNone/>
              <a:tabLst/>
              <a:defRPr/>
            </a:pPr>
            <a:r>
              <a:rPr lang="en-US" dirty="0"/>
              <a:t>Click to add Text or Content.</a:t>
            </a:r>
            <a:br>
              <a:rPr lang="en-US" dirty="0"/>
            </a:br>
            <a:r>
              <a:rPr lang="en-US" dirty="0"/>
              <a:t>To change the type style, select text and press ‘Tab’, or </a:t>
            </a:r>
            <a:r>
              <a:rPr lang="en-GB" dirty="0"/>
              <a:t>click on the ‘Increase/Decrease List Level’ buttons under the Home tab (next to the numbered list button).</a:t>
            </a:r>
            <a:endParaRPr lang="en-US" dirty="0"/>
          </a:p>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a:xfrm>
            <a:off x="602031" y="274868"/>
            <a:ext cx="10440000" cy="900000"/>
          </a:xfrm>
        </p:spPr>
        <p:txBody>
          <a:bodyPr/>
          <a:lstStyle>
            <a:lvl1pPr>
              <a:defRPr/>
            </a:lvl1pPr>
          </a:lstStyle>
          <a:p>
            <a:r>
              <a:rPr lang="en-GB"/>
              <a:t>Click to edit Master title style</a:t>
            </a:r>
            <a:endParaRPr lang="en-GB" dirty="0"/>
          </a:p>
        </p:txBody>
      </p:sp>
      <p:sp>
        <p:nvSpPr>
          <p:cNvPr id="4" name="Date Placeholder 3"/>
          <p:cNvSpPr>
            <a:spLocks noGrp="1"/>
          </p:cNvSpPr>
          <p:nvPr>
            <p:ph type="dt" sz="half" idx="10"/>
          </p:nvPr>
        </p:nvSpPr>
        <p:spPr/>
        <p:txBody>
          <a:bodyPr/>
          <a:lstStyle/>
          <a:p>
            <a:fld id="{74542351-0D01-4C4E-A00D-05516CC6F4F8}" type="datetime1">
              <a:rPr lang="en-GB" smtClean="0"/>
              <a:t>24/02/2025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5AEA0E0-5CC6-4BD0-905C-A0021E419432}" type="slidenum">
              <a:rPr lang="en-GB" smtClean="0"/>
              <a:t>‹#›</a:t>
            </a:fld>
            <a:endParaRPr lang="en-GB"/>
          </a:p>
        </p:txBody>
      </p:sp>
    </p:spTree>
    <p:extLst>
      <p:ext uri="{BB962C8B-B14F-4D97-AF65-F5344CB8AC3E}">
        <p14:creationId xmlns:p14="http://schemas.microsoft.com/office/powerpoint/2010/main" val="18908545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content and image">
    <p:spTree>
      <p:nvGrpSpPr>
        <p:cNvPr id="1" name=""/>
        <p:cNvGrpSpPr/>
        <p:nvPr/>
      </p:nvGrpSpPr>
      <p:grpSpPr>
        <a:xfrm>
          <a:off x="0" y="0"/>
          <a:ext cx="0" cy="0"/>
          <a:chOff x="0" y="0"/>
          <a:chExt cx="0" cy="0"/>
        </a:xfrm>
      </p:grpSpPr>
      <p:sp>
        <p:nvSpPr>
          <p:cNvPr id="2" name="Title 1"/>
          <p:cNvSpPr>
            <a:spLocks noGrp="1"/>
          </p:cNvSpPr>
          <p:nvPr>
            <p:ph type="title"/>
          </p:nvPr>
        </p:nvSpPr>
        <p:spPr>
          <a:xfrm>
            <a:off x="602031" y="274868"/>
            <a:ext cx="10440000" cy="900000"/>
          </a:xfrm>
        </p:spPr>
        <p:txBody>
          <a:bodyPr/>
          <a:lstStyle>
            <a:lvl1pPr>
              <a:defRPr/>
            </a:lvl1pPr>
          </a:lstStyle>
          <a:p>
            <a:r>
              <a:rPr lang="en-GB"/>
              <a:t>Click to edit Master title style</a:t>
            </a:r>
            <a:endParaRPr lang="en-GB" dirty="0"/>
          </a:p>
        </p:txBody>
      </p:sp>
      <p:sp>
        <p:nvSpPr>
          <p:cNvPr id="3" name="Content Placeholder 2"/>
          <p:cNvSpPr>
            <a:spLocks noGrp="1"/>
          </p:cNvSpPr>
          <p:nvPr>
            <p:ph sz="half" idx="1" hasCustomPrompt="1"/>
          </p:nvPr>
        </p:nvSpPr>
        <p:spPr>
          <a:xfrm>
            <a:off x="602029" y="1981201"/>
            <a:ext cx="5400000" cy="3960000"/>
          </a:xfrm>
        </p:spPr>
        <p:txBody>
          <a:bodyPr/>
          <a:lstStyle>
            <a:lvl1pPr>
              <a:defRPr/>
            </a:lvl1pPr>
          </a:lstStyle>
          <a:p>
            <a:pPr marL="0" marR="0" lvl="0" indent="0" algn="l" defTabSz="914400" rtl="0" eaLnBrk="1" fontAlgn="auto" latinLnBrk="0" hangingPunct="1">
              <a:lnSpc>
                <a:spcPct val="90000"/>
              </a:lnSpc>
              <a:spcBef>
                <a:spcPts val="600"/>
              </a:spcBef>
              <a:spcAft>
                <a:spcPts val="0"/>
              </a:spcAft>
              <a:buClrTx/>
              <a:buSzTx/>
              <a:buFont typeface="Arial" panose="020B0604020202020204" pitchFamily="34" charset="0"/>
              <a:buNone/>
              <a:tabLst/>
              <a:defRPr/>
            </a:pPr>
            <a:r>
              <a:rPr lang="en-US" dirty="0"/>
              <a:t>Click to add Text or Content.</a:t>
            </a:r>
            <a:br>
              <a:rPr lang="en-US" dirty="0"/>
            </a:br>
            <a:r>
              <a:rPr lang="en-US" dirty="0"/>
              <a:t>To change the type style, select text and press ‘Tab’, or </a:t>
            </a:r>
            <a:r>
              <a:rPr lang="en-GB" dirty="0"/>
              <a:t>click on the ‘Increase/Decrease List Level’ buttons under the Home tab (next to the numbered list button).</a:t>
            </a:r>
            <a:endParaRPr lang="en-US" dirty="0"/>
          </a:p>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77E312E6-FA90-4A59-849C-194B2CB6E855}" type="datetime1">
              <a:rPr lang="en-GB" smtClean="0"/>
              <a:t>24/02/2025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a:xfrm>
            <a:off x="11157969" y="274868"/>
            <a:ext cx="432000" cy="900000"/>
          </a:xfrm>
        </p:spPr>
        <p:txBody>
          <a:bodyPr/>
          <a:lstStyle/>
          <a:p>
            <a:fld id="{F5AEA0E0-5CC6-4BD0-905C-A0021E419432}" type="slidenum">
              <a:rPr lang="en-GB" smtClean="0"/>
              <a:t>‹#›</a:t>
            </a:fld>
            <a:endParaRPr lang="en-GB"/>
          </a:p>
        </p:txBody>
      </p:sp>
      <p:sp>
        <p:nvSpPr>
          <p:cNvPr id="13" name="Picture Placeholder 7">
            <a:extLst>
              <a:ext uri="{FF2B5EF4-FFF2-40B4-BE49-F238E27FC236}">
                <a16:creationId xmlns:a16="http://schemas.microsoft.com/office/drawing/2014/main" id="{63261037-D45B-4E11-9F49-85E7F71D81B8}"/>
              </a:ext>
            </a:extLst>
          </p:cNvPr>
          <p:cNvSpPr>
            <a:spLocks noGrp="1"/>
          </p:cNvSpPr>
          <p:nvPr>
            <p:ph type="pic" sz="quarter" idx="14" hasCustomPrompt="1"/>
          </p:nvPr>
        </p:nvSpPr>
        <p:spPr>
          <a:xfrm>
            <a:off x="6216762" y="1888067"/>
            <a:ext cx="5400000" cy="4356000"/>
          </a:xfrm>
          <a:prstGeom prst="roundRect">
            <a:avLst>
              <a:gd name="adj" fmla="val 3353"/>
            </a:avLst>
          </a:prstGeom>
          <a:solidFill>
            <a:schemeClr val="bg1">
              <a:lumMod val="75000"/>
            </a:schemeClr>
          </a:solidFill>
        </p:spPr>
        <p:txBody>
          <a:bodyPr lIns="216000" tIns="216000" rIns="216000" bIns="216000"/>
          <a:lstStyle>
            <a:lvl1pPr>
              <a:defRPr sz="1400" b="0">
                <a:solidFill>
                  <a:schemeClr val="bg1"/>
                </a:solidFill>
              </a:defRPr>
            </a:lvl1pPr>
          </a:lstStyle>
          <a:p>
            <a:r>
              <a:rPr lang="en-AU" dirty="0"/>
              <a:t>To insert an image, select ‘Insert Picture’, or click on icon. Select ‘Picture Format &gt; Crop’ to edit size and position of picture.</a:t>
            </a:r>
          </a:p>
        </p:txBody>
      </p:sp>
    </p:spTree>
    <p:extLst>
      <p:ext uri="{BB962C8B-B14F-4D97-AF65-F5344CB8AC3E}">
        <p14:creationId xmlns:p14="http://schemas.microsoft.com/office/powerpoint/2010/main" val="28125403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image">
    <p:spTree>
      <p:nvGrpSpPr>
        <p:cNvPr id="1" name=""/>
        <p:cNvGrpSpPr/>
        <p:nvPr/>
      </p:nvGrpSpPr>
      <p:grpSpPr>
        <a:xfrm>
          <a:off x="0" y="0"/>
          <a:ext cx="0" cy="0"/>
          <a:chOff x="0" y="0"/>
          <a:chExt cx="0" cy="0"/>
        </a:xfrm>
      </p:grpSpPr>
      <p:sp>
        <p:nvSpPr>
          <p:cNvPr id="2" name="Title 1"/>
          <p:cNvSpPr>
            <a:spLocks noGrp="1"/>
          </p:cNvSpPr>
          <p:nvPr>
            <p:ph type="title"/>
          </p:nvPr>
        </p:nvSpPr>
        <p:spPr>
          <a:xfrm>
            <a:off x="602031" y="274868"/>
            <a:ext cx="10440000" cy="900000"/>
          </a:xfrm>
        </p:spPr>
        <p:txBody>
          <a:bodyPr/>
          <a:lstStyle>
            <a:lvl1pPr>
              <a:defRPr/>
            </a:lvl1pPr>
          </a:lstStyle>
          <a:p>
            <a:r>
              <a:rPr lang="en-GB"/>
              <a:t>Click to edit Master title style</a:t>
            </a:r>
            <a:endParaRPr lang="en-GB" dirty="0"/>
          </a:p>
        </p:txBody>
      </p:sp>
      <p:sp>
        <p:nvSpPr>
          <p:cNvPr id="5" name="Date Placeholder 4"/>
          <p:cNvSpPr>
            <a:spLocks noGrp="1"/>
          </p:cNvSpPr>
          <p:nvPr>
            <p:ph type="dt" sz="half" idx="10"/>
          </p:nvPr>
        </p:nvSpPr>
        <p:spPr/>
        <p:txBody>
          <a:bodyPr/>
          <a:lstStyle/>
          <a:p>
            <a:fld id="{B2DCA67C-1FDD-4289-A45B-1C24A8752454}" type="datetime1">
              <a:rPr lang="en-GB" smtClean="0"/>
              <a:t>24/02/2025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a:xfrm>
            <a:off x="11157969" y="274868"/>
            <a:ext cx="432000" cy="900000"/>
          </a:xfrm>
        </p:spPr>
        <p:txBody>
          <a:bodyPr/>
          <a:lstStyle/>
          <a:p>
            <a:fld id="{F5AEA0E0-5CC6-4BD0-905C-A0021E419432}" type="slidenum">
              <a:rPr lang="en-GB" smtClean="0"/>
              <a:t>‹#›</a:t>
            </a:fld>
            <a:endParaRPr lang="en-GB"/>
          </a:p>
        </p:txBody>
      </p:sp>
      <p:sp>
        <p:nvSpPr>
          <p:cNvPr id="13" name="Picture Placeholder 7">
            <a:extLst>
              <a:ext uri="{FF2B5EF4-FFF2-40B4-BE49-F238E27FC236}">
                <a16:creationId xmlns:a16="http://schemas.microsoft.com/office/drawing/2014/main" id="{63261037-D45B-4E11-9F49-85E7F71D81B8}"/>
              </a:ext>
            </a:extLst>
          </p:cNvPr>
          <p:cNvSpPr>
            <a:spLocks noGrp="1"/>
          </p:cNvSpPr>
          <p:nvPr>
            <p:ph type="pic" sz="quarter" idx="14" hasCustomPrompt="1"/>
          </p:nvPr>
        </p:nvSpPr>
        <p:spPr>
          <a:xfrm>
            <a:off x="602031" y="1888067"/>
            <a:ext cx="11014731" cy="4356000"/>
          </a:xfrm>
          <a:prstGeom prst="roundRect">
            <a:avLst>
              <a:gd name="adj" fmla="val 2673"/>
            </a:avLst>
          </a:prstGeom>
          <a:solidFill>
            <a:schemeClr val="bg1">
              <a:lumMod val="75000"/>
            </a:schemeClr>
          </a:solidFill>
        </p:spPr>
        <p:txBody>
          <a:bodyPr lIns="216000" tIns="216000" rIns="216000" bIns="216000"/>
          <a:lstStyle>
            <a:lvl1pPr>
              <a:defRPr sz="1400" b="0">
                <a:solidFill>
                  <a:schemeClr val="bg1"/>
                </a:solidFill>
              </a:defRPr>
            </a:lvl1pPr>
          </a:lstStyle>
          <a:p>
            <a:r>
              <a:rPr lang="en-AU" dirty="0"/>
              <a:t>To insert an image, select ‘Insert Picture’, or click on icon. Select ‘Picture Format &gt; Crop’ to edit size and position of picture.</a:t>
            </a:r>
          </a:p>
        </p:txBody>
      </p:sp>
    </p:spTree>
    <p:extLst>
      <p:ext uri="{BB962C8B-B14F-4D97-AF65-F5344CB8AC3E}">
        <p14:creationId xmlns:p14="http://schemas.microsoft.com/office/powerpoint/2010/main" val="27587036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Header [Orange]">
    <p:spTree>
      <p:nvGrpSpPr>
        <p:cNvPr id="1" name=""/>
        <p:cNvGrpSpPr/>
        <p:nvPr/>
      </p:nvGrpSpPr>
      <p:grpSpPr>
        <a:xfrm>
          <a:off x="0" y="0"/>
          <a:ext cx="0" cy="0"/>
          <a:chOff x="0" y="0"/>
          <a:chExt cx="0" cy="0"/>
        </a:xfrm>
      </p:grpSpPr>
      <p:pic>
        <p:nvPicPr>
          <p:cNvPr id="13" name="Picture 12" descr="A yellow and orange background&#10;&#10;Description automatically generated">
            <a:extLst>
              <a:ext uri="{FF2B5EF4-FFF2-40B4-BE49-F238E27FC236}">
                <a16:creationId xmlns:a16="http://schemas.microsoft.com/office/drawing/2014/main" id="{89B55A0A-BEAC-860A-CBA9-753D68739580}"/>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91"/>
          <a:stretch/>
        </p:blipFill>
        <p:spPr>
          <a:xfrm>
            <a:off x="1" y="0"/>
            <a:ext cx="12192000" cy="6858000"/>
          </a:xfrm>
          <a:prstGeom prst="rect">
            <a:avLst/>
          </a:prstGeom>
        </p:spPr>
      </p:pic>
      <p:sp>
        <p:nvSpPr>
          <p:cNvPr id="11" name="Title 10">
            <a:extLst>
              <a:ext uri="{FF2B5EF4-FFF2-40B4-BE49-F238E27FC236}">
                <a16:creationId xmlns:a16="http://schemas.microsoft.com/office/drawing/2014/main" id="{36FDE619-A8FC-4AAE-B02B-476D7475B937}"/>
              </a:ext>
            </a:extLst>
          </p:cNvPr>
          <p:cNvSpPr>
            <a:spLocks noGrp="1"/>
          </p:cNvSpPr>
          <p:nvPr>
            <p:ph type="title" hasCustomPrompt="1"/>
          </p:nvPr>
        </p:nvSpPr>
        <p:spPr>
          <a:xfrm>
            <a:off x="876000" y="3356741"/>
            <a:ext cx="10440000" cy="900000"/>
          </a:xfrm>
        </p:spPr>
        <p:txBody>
          <a:bodyPr/>
          <a:lstStyle>
            <a:lvl1pPr algn="ctr">
              <a:defRPr sz="4800">
                <a:latin typeface="VAG Rounded Next Medium" panose="020F0602020203020204" pitchFamily="34" charset="0"/>
              </a:defRPr>
            </a:lvl1pPr>
          </a:lstStyle>
          <a:p>
            <a:r>
              <a:rPr lang="en-US" dirty="0"/>
              <a:t>Section Header</a:t>
            </a:r>
            <a:endParaRPr lang="en-GB" dirty="0"/>
          </a:p>
        </p:txBody>
      </p:sp>
      <p:pic>
        <p:nvPicPr>
          <p:cNvPr id="5" name="Picture 4">
            <a:extLst>
              <a:ext uri="{FF2B5EF4-FFF2-40B4-BE49-F238E27FC236}">
                <a16:creationId xmlns:a16="http://schemas.microsoft.com/office/drawing/2014/main" id="{2575E65C-8893-A851-5E45-EFF94B258EE1}"/>
              </a:ext>
            </a:extLst>
          </p:cNvPr>
          <p:cNvPicPr>
            <a:picLocks noChangeAspect="1"/>
          </p:cNvPicPr>
          <p:nvPr userDrawn="1"/>
        </p:nvPicPr>
        <p:blipFill>
          <a:blip r:embed="rId3" cstate="hqprint">
            <a:extLst>
              <a:ext uri="{28A0092B-C50C-407E-A947-70E740481C1C}">
                <a14:useLocalDpi xmlns:a14="http://schemas.microsoft.com/office/drawing/2010/main" val="0"/>
              </a:ext>
            </a:extLst>
          </a:blip>
          <a:srcRect/>
          <a:stretch/>
        </p:blipFill>
        <p:spPr>
          <a:xfrm>
            <a:off x="10360026" y="6050963"/>
            <a:ext cx="1232647" cy="315044"/>
          </a:xfrm>
          <a:prstGeom prst="rect">
            <a:avLst/>
          </a:prstGeom>
        </p:spPr>
      </p:pic>
    </p:spTree>
    <p:extLst>
      <p:ext uri="{BB962C8B-B14F-4D97-AF65-F5344CB8AC3E}">
        <p14:creationId xmlns:p14="http://schemas.microsoft.com/office/powerpoint/2010/main" val="3655519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Orang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0AAA977A-EEFB-47D5-C678-0FC0D52E1CB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1405128"/>
          </a:xfrm>
          <a:prstGeom prst="rect">
            <a:avLst/>
          </a:prstGeom>
        </p:spPr>
      </p:pic>
      <p:sp>
        <p:nvSpPr>
          <p:cNvPr id="2" name="Title 1"/>
          <p:cNvSpPr>
            <a:spLocks noGrp="1"/>
          </p:cNvSpPr>
          <p:nvPr>
            <p:ph type="title"/>
          </p:nvPr>
        </p:nvSpPr>
        <p:spPr>
          <a:xfrm>
            <a:off x="602031" y="274868"/>
            <a:ext cx="10440000" cy="900000"/>
          </a:xfrm>
        </p:spPr>
        <p:txBody>
          <a:bodyPr/>
          <a:lstStyle>
            <a:lvl1pPr>
              <a:defRPr/>
            </a:lvl1pPr>
          </a:lstStyle>
          <a:p>
            <a:r>
              <a:rPr lang="en-GB"/>
              <a:t>Click to edit Master title style</a:t>
            </a:r>
            <a:endParaRPr lang="en-GB" dirty="0"/>
          </a:p>
        </p:txBody>
      </p:sp>
      <p:sp>
        <p:nvSpPr>
          <p:cNvPr id="3" name="Content Placeholder 2"/>
          <p:cNvSpPr>
            <a:spLocks noGrp="1"/>
          </p:cNvSpPr>
          <p:nvPr>
            <p:ph sz="half" idx="1" hasCustomPrompt="1"/>
          </p:nvPr>
        </p:nvSpPr>
        <p:spPr>
          <a:xfrm>
            <a:off x="602029" y="1981201"/>
            <a:ext cx="5400000" cy="3960000"/>
          </a:xfrm>
        </p:spPr>
        <p:txBody>
          <a:bodyPr/>
          <a:lstStyle>
            <a:lvl1pPr>
              <a:defRPr/>
            </a:lvl1pPr>
          </a:lstStyle>
          <a:p>
            <a:pPr lvl="0"/>
            <a:r>
              <a:rPr lang="en-US" dirty="0"/>
              <a:t>This slide can be used for two text boxes, or text and: chart, SmartArt, image or table.</a:t>
            </a:r>
          </a:p>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6189969" y="1981201"/>
            <a:ext cx="5400000" cy="396000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5" name="Date Placeholder 4"/>
          <p:cNvSpPr>
            <a:spLocks noGrp="1"/>
          </p:cNvSpPr>
          <p:nvPr>
            <p:ph type="dt" sz="half" idx="10"/>
          </p:nvPr>
        </p:nvSpPr>
        <p:spPr/>
        <p:txBody>
          <a:bodyPr/>
          <a:lstStyle/>
          <a:p>
            <a:fld id="{B4BBF2D1-A9DE-450B-BD5F-55EFF1E77543}" type="datetime1">
              <a:rPr lang="en-GB" smtClean="0"/>
              <a:t>24/02/2025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a:xfrm>
            <a:off x="11157969" y="274868"/>
            <a:ext cx="432000" cy="900000"/>
          </a:xfrm>
        </p:spPr>
        <p:txBody>
          <a:bodyPr/>
          <a:lstStyle/>
          <a:p>
            <a:fld id="{F5AEA0E0-5CC6-4BD0-905C-A0021E419432}" type="slidenum">
              <a:rPr lang="en-GB" smtClean="0"/>
              <a:t>‹#›</a:t>
            </a:fld>
            <a:endParaRPr lang="en-GB"/>
          </a:p>
        </p:txBody>
      </p:sp>
    </p:spTree>
    <p:extLst>
      <p:ext uri="{BB962C8B-B14F-4D97-AF65-F5344CB8AC3E}">
        <p14:creationId xmlns:p14="http://schemas.microsoft.com/office/powerpoint/2010/main" val="4327173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3E0354F9-6820-7598-7D6C-A01847074715}"/>
              </a:ext>
            </a:extLst>
          </p:cNvPr>
          <p:cNvPicPr>
            <a:picLocks noChangeAspect="1"/>
          </p:cNvPicPr>
          <p:nvPr userDrawn="1"/>
        </p:nvPicPr>
        <p:blipFill>
          <a:blip r:embed="rId30">
            <a:extLst>
              <a:ext uri="{28A0092B-C50C-407E-A947-70E740481C1C}">
                <a14:useLocalDpi xmlns:a14="http://schemas.microsoft.com/office/drawing/2010/main" val="0"/>
              </a:ext>
            </a:extLst>
          </a:blip>
          <a:stretch>
            <a:fillRect/>
          </a:stretch>
        </p:blipFill>
        <p:spPr>
          <a:xfrm>
            <a:off x="0" y="0"/>
            <a:ext cx="12192000" cy="1405128"/>
          </a:xfrm>
          <a:prstGeom prst="rect">
            <a:avLst/>
          </a:prstGeom>
        </p:spPr>
      </p:pic>
      <p:sp>
        <p:nvSpPr>
          <p:cNvPr id="2" name="Title Placeholder 1"/>
          <p:cNvSpPr>
            <a:spLocks noGrp="1"/>
          </p:cNvSpPr>
          <p:nvPr>
            <p:ph type="title"/>
          </p:nvPr>
        </p:nvSpPr>
        <p:spPr>
          <a:xfrm>
            <a:off x="602031" y="274868"/>
            <a:ext cx="10440000" cy="900000"/>
          </a:xfrm>
          <a:prstGeom prst="rect">
            <a:avLst/>
          </a:prstGeom>
        </p:spPr>
        <p:txBody>
          <a:bodyPr vert="horz" lIns="0" tIns="0" rIns="0" bIns="0" rtlCol="0" anchor="ctr">
            <a:noAutofit/>
          </a:bodyPr>
          <a:lstStyle/>
          <a:p>
            <a:endParaRPr lang="en-GB" dirty="0"/>
          </a:p>
        </p:txBody>
      </p:sp>
      <p:sp>
        <p:nvSpPr>
          <p:cNvPr id="3" name="Text Placeholder 2"/>
          <p:cNvSpPr>
            <a:spLocks noGrp="1"/>
          </p:cNvSpPr>
          <p:nvPr>
            <p:ph type="body" idx="1"/>
          </p:nvPr>
        </p:nvSpPr>
        <p:spPr>
          <a:xfrm>
            <a:off x="602031" y="1976318"/>
            <a:ext cx="10980000" cy="3996000"/>
          </a:xfrm>
          <a:prstGeom prst="rect">
            <a:avLst/>
          </a:prstGeom>
        </p:spPr>
        <p:txBody>
          <a:bodyPr vert="horz" lIns="0" tIns="0" rIns="0" bIns="0" rtlCol="0">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Date Placeholder 3"/>
          <p:cNvSpPr>
            <a:spLocks noGrp="1"/>
          </p:cNvSpPr>
          <p:nvPr>
            <p:ph type="dt" sz="half" idx="2"/>
          </p:nvPr>
        </p:nvSpPr>
        <p:spPr>
          <a:xfrm>
            <a:off x="6690749" y="6358249"/>
            <a:ext cx="2520000" cy="360000"/>
          </a:xfrm>
          <a:prstGeom prst="rect">
            <a:avLst/>
          </a:prstGeom>
        </p:spPr>
        <p:txBody>
          <a:bodyPr vert="horz" lIns="0" tIns="0" rIns="0" bIns="0" rtlCol="0" anchor="ctr"/>
          <a:lstStyle>
            <a:lvl1pPr algn="l">
              <a:defRPr sz="1500">
                <a:solidFill>
                  <a:schemeClr val="tx2"/>
                </a:solidFill>
                <a:latin typeface="+mj-lt"/>
              </a:defRPr>
            </a:lvl1pPr>
          </a:lstStyle>
          <a:p>
            <a:fld id="{96B4C594-0B96-4F5A-984A-EA98CBA1964E}" type="datetime1">
              <a:rPr lang="en-GB" smtClean="0"/>
              <a:t>24/02/2025</a:t>
            </a:fld>
            <a:endParaRPr lang="en-GB" dirty="0"/>
          </a:p>
        </p:txBody>
      </p:sp>
      <p:sp>
        <p:nvSpPr>
          <p:cNvPr id="5" name="Footer Placeholder 4"/>
          <p:cNvSpPr>
            <a:spLocks noGrp="1"/>
          </p:cNvSpPr>
          <p:nvPr>
            <p:ph type="ftr" sz="quarter" idx="3"/>
          </p:nvPr>
        </p:nvSpPr>
        <p:spPr>
          <a:xfrm>
            <a:off x="602031" y="6358249"/>
            <a:ext cx="5975238" cy="360000"/>
          </a:xfrm>
          <a:prstGeom prst="rect">
            <a:avLst/>
          </a:prstGeom>
        </p:spPr>
        <p:txBody>
          <a:bodyPr vert="horz" lIns="0" tIns="0" rIns="0" bIns="0" rtlCol="0" anchor="ctr"/>
          <a:lstStyle>
            <a:lvl1pPr algn="l">
              <a:defRPr sz="1500">
                <a:solidFill>
                  <a:schemeClr val="tx2"/>
                </a:solidFill>
                <a:latin typeface="+mj-lt"/>
              </a:defRPr>
            </a:lvl1pPr>
          </a:lstStyle>
          <a:p>
            <a:endParaRPr lang="en-GB" dirty="0"/>
          </a:p>
        </p:txBody>
      </p:sp>
      <p:sp>
        <p:nvSpPr>
          <p:cNvPr id="6" name="Slide Number Placeholder 5"/>
          <p:cNvSpPr>
            <a:spLocks noGrp="1"/>
          </p:cNvSpPr>
          <p:nvPr>
            <p:ph type="sldNum" sz="quarter" idx="4"/>
          </p:nvPr>
        </p:nvSpPr>
        <p:spPr>
          <a:xfrm>
            <a:off x="11157969" y="274868"/>
            <a:ext cx="432000" cy="900000"/>
          </a:xfrm>
          <a:prstGeom prst="rect">
            <a:avLst/>
          </a:prstGeom>
        </p:spPr>
        <p:txBody>
          <a:bodyPr vert="horz" lIns="0" tIns="223200" rIns="0" bIns="0" rtlCol="0" anchor="t" anchorCtr="0"/>
          <a:lstStyle>
            <a:lvl1pPr algn="r">
              <a:defRPr sz="1500">
                <a:solidFill>
                  <a:schemeClr val="bg1"/>
                </a:solidFill>
                <a:latin typeface="+mj-lt"/>
              </a:defRPr>
            </a:lvl1pPr>
          </a:lstStyle>
          <a:p>
            <a:fld id="{F5AEA0E0-5CC6-4BD0-905C-A0021E419432}" type="slidenum">
              <a:rPr lang="en-GB" smtClean="0"/>
              <a:pPr/>
              <a:t>‹#›</a:t>
            </a:fld>
            <a:endParaRPr lang="en-GB" dirty="0"/>
          </a:p>
        </p:txBody>
      </p:sp>
      <p:sp>
        <p:nvSpPr>
          <p:cNvPr id="7" name="MSIPCMContentMarking" descr="{&quot;HashCode&quot;:431517927,&quot;Placement&quot;:&quot;Header&quot;,&quot;Top&quot;:0.0,&quot;Left&quot;:440.987549,&quot;SlideWidth&quot;:960,&quot;SlideHeight&quot;:540}"/>
          <p:cNvSpPr txBox="1"/>
          <p:nvPr userDrawn="1"/>
        </p:nvSpPr>
        <p:spPr>
          <a:xfrm>
            <a:off x="5600542" y="0"/>
            <a:ext cx="990916" cy="330706"/>
          </a:xfrm>
          <a:prstGeom prst="rect">
            <a:avLst/>
          </a:prstGeom>
          <a:noFill/>
        </p:spPr>
        <p:txBody>
          <a:bodyPr vert="horz" wrap="square" lIns="0" tIns="0" rIns="0" bIns="0" rtlCol="0" anchor="ctr" anchorCtr="1">
            <a:spAutoFit/>
          </a:bodyPr>
          <a:lstStyle/>
          <a:p>
            <a:pPr algn="ctr">
              <a:spcBef>
                <a:spcPts val="0"/>
              </a:spcBef>
              <a:spcAft>
                <a:spcPts val="0"/>
              </a:spcAft>
            </a:pPr>
            <a:r>
              <a:rPr lang="en-AU" sz="1400">
                <a:solidFill>
                  <a:srgbClr val="FF0000"/>
                </a:solidFill>
                <a:latin typeface="Calibri" panose="020F0502020204030204" pitchFamily="34" charset="0"/>
              </a:rPr>
              <a:t>OFFICIAL</a:t>
            </a:r>
          </a:p>
        </p:txBody>
      </p:sp>
    </p:spTree>
    <p:extLst>
      <p:ext uri="{BB962C8B-B14F-4D97-AF65-F5344CB8AC3E}">
        <p14:creationId xmlns:p14="http://schemas.microsoft.com/office/powerpoint/2010/main" val="2559479050"/>
      </p:ext>
    </p:extLst>
  </p:cSld>
  <p:clrMap bg1="lt1" tx1="dk1" bg2="lt2" tx2="dk2" accent1="accent1" accent2="accent2" accent3="accent3" accent4="accent4" accent5="accent5" accent6="accent6" hlink="hlink" folHlink="folHlink"/>
  <p:sldLayoutIdLst>
    <p:sldLayoutId id="2147483670" r:id="rId1"/>
    <p:sldLayoutId id="2147483692" r:id="rId2"/>
    <p:sldLayoutId id="2147483662" r:id="rId3"/>
    <p:sldLayoutId id="2147483652" r:id="rId4"/>
    <p:sldLayoutId id="2147483650" r:id="rId5"/>
    <p:sldLayoutId id="2147483676" r:id="rId6"/>
    <p:sldLayoutId id="2147483677"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 id="2147483690" r:id="rId18"/>
    <p:sldLayoutId id="2147483691" r:id="rId19"/>
    <p:sldLayoutId id="2147483678" r:id="rId20"/>
    <p:sldLayoutId id="2147483679" r:id="rId21"/>
    <p:sldLayoutId id="2147483675" r:id="rId22"/>
    <p:sldLayoutId id="2147483655" r:id="rId23"/>
    <p:sldLayoutId id="2147483696" r:id="rId24"/>
    <p:sldLayoutId id="2147483697" r:id="rId25"/>
    <p:sldLayoutId id="2147483698" r:id="rId26"/>
    <p:sldLayoutId id="2147483699" r:id="rId27"/>
    <p:sldLayoutId id="2147483700" r:id="rId28"/>
  </p:sldLayoutIdLst>
  <p:hf hdr="0" ftr="0" dt="0"/>
  <p:txStyles>
    <p:titleStyle>
      <a:lvl1pPr algn="l" defTabSz="914400" rtl="0" eaLnBrk="1" latinLnBrk="0" hangingPunct="1">
        <a:lnSpc>
          <a:spcPct val="90000"/>
        </a:lnSpc>
        <a:spcBef>
          <a:spcPct val="0"/>
        </a:spcBef>
        <a:buNone/>
        <a:defRPr sz="3000" kern="1200">
          <a:solidFill>
            <a:schemeClr val="bg1"/>
          </a:solidFill>
          <a:latin typeface="+mj-lt"/>
          <a:ea typeface="+mj-ea"/>
          <a:cs typeface="+mj-cs"/>
        </a:defRPr>
      </a:lvl1pPr>
    </p:titleStyle>
    <p:bodyStyle>
      <a:lvl1pPr marL="0" indent="0" algn="l" defTabSz="914400" rtl="0" eaLnBrk="1" latinLnBrk="0" hangingPunct="1">
        <a:lnSpc>
          <a:spcPct val="105000"/>
        </a:lnSpc>
        <a:spcBef>
          <a:spcPts val="800"/>
        </a:spcBef>
        <a:buFont typeface="Arial" panose="020B0604020202020204" pitchFamily="34" charset="0"/>
        <a:buNone/>
        <a:defRPr sz="2300" b="0" kern="1200">
          <a:solidFill>
            <a:schemeClr val="accent2"/>
          </a:solidFill>
          <a:latin typeface="+mj-lt"/>
          <a:ea typeface="+mn-ea"/>
          <a:cs typeface="+mn-cs"/>
        </a:defRPr>
      </a:lvl1pPr>
      <a:lvl2pPr marL="0" indent="0" algn="l" defTabSz="914400" rtl="0" eaLnBrk="1" latinLnBrk="0" hangingPunct="1">
        <a:lnSpc>
          <a:spcPct val="105000"/>
        </a:lnSpc>
        <a:spcBef>
          <a:spcPts val="800"/>
        </a:spcBef>
        <a:buFont typeface="Arial" panose="020B0604020202020204" pitchFamily="34" charset="0"/>
        <a:buNone/>
        <a:defRPr sz="2500" kern="1200">
          <a:solidFill>
            <a:schemeClr val="tx2"/>
          </a:solidFill>
          <a:latin typeface="+mn-lt"/>
          <a:ea typeface="+mn-ea"/>
          <a:cs typeface="+mn-cs"/>
        </a:defRPr>
      </a:lvl2pPr>
      <a:lvl3pPr marL="216000" indent="-216000" algn="l" defTabSz="914400" rtl="0" eaLnBrk="1" latinLnBrk="0" hangingPunct="1">
        <a:lnSpc>
          <a:spcPct val="105000"/>
        </a:lnSpc>
        <a:spcBef>
          <a:spcPts val="800"/>
        </a:spcBef>
        <a:buFont typeface="Arial" panose="020B0604020202020204" pitchFamily="34" charset="0"/>
        <a:buChar char="•"/>
        <a:defRPr sz="2500" kern="1200">
          <a:solidFill>
            <a:schemeClr val="tx2"/>
          </a:solidFill>
          <a:latin typeface="+mn-lt"/>
          <a:ea typeface="+mn-ea"/>
          <a:cs typeface="+mn-cs"/>
        </a:defRPr>
      </a:lvl3pPr>
      <a:lvl4pPr marL="0" indent="0" algn="l" defTabSz="914400" rtl="0" eaLnBrk="1" latinLnBrk="0" hangingPunct="1">
        <a:lnSpc>
          <a:spcPct val="105000"/>
        </a:lnSpc>
        <a:spcBef>
          <a:spcPts val="1400"/>
        </a:spcBef>
        <a:buFont typeface="Arial" panose="020B0604020202020204" pitchFamily="34" charset="0"/>
        <a:buNone/>
        <a:defRPr sz="1700" b="1" kern="1200">
          <a:solidFill>
            <a:schemeClr val="accent2"/>
          </a:solidFill>
          <a:latin typeface="VAG Rounded Next" panose="020F0502020203020204" pitchFamily="34" charset="0"/>
          <a:ea typeface="+mn-ea"/>
          <a:cs typeface="+mn-cs"/>
        </a:defRPr>
      </a:lvl4pPr>
      <a:lvl5pPr marL="0" indent="0" algn="l" defTabSz="914400" rtl="0" eaLnBrk="1" latinLnBrk="0" hangingPunct="1">
        <a:lnSpc>
          <a:spcPct val="105000"/>
        </a:lnSpc>
        <a:spcBef>
          <a:spcPts val="600"/>
        </a:spcBef>
        <a:buFont typeface="Arial" panose="020B0604020202020204" pitchFamily="34" charset="0"/>
        <a:buNone/>
        <a:defRPr sz="2000" kern="1200">
          <a:solidFill>
            <a:schemeClr val="tx2"/>
          </a:solidFill>
          <a:latin typeface="+mn-lt"/>
          <a:ea typeface="+mn-ea"/>
          <a:cs typeface="+mn-cs"/>
        </a:defRPr>
      </a:lvl5pPr>
      <a:lvl6pPr marL="216000" indent="-216000" algn="l" defTabSz="914400" rtl="0" eaLnBrk="1" latinLnBrk="0" hangingPunct="1">
        <a:lnSpc>
          <a:spcPct val="105000"/>
        </a:lnSpc>
        <a:spcBef>
          <a:spcPts val="600"/>
        </a:spcBef>
        <a:buFont typeface="Arial" panose="020B0604020202020204" pitchFamily="34" charset="0"/>
        <a:buChar char="•"/>
        <a:defRPr sz="2000" kern="1200">
          <a:solidFill>
            <a:schemeClr val="tx2"/>
          </a:solidFill>
          <a:latin typeface="+mn-lt"/>
          <a:ea typeface="+mn-ea"/>
          <a:cs typeface="+mn-cs"/>
        </a:defRPr>
      </a:lvl6pPr>
      <a:lvl7pPr marL="0" indent="0" algn="l" defTabSz="914400" rtl="0" eaLnBrk="1" latinLnBrk="0" hangingPunct="1">
        <a:lnSpc>
          <a:spcPct val="105000"/>
        </a:lnSpc>
        <a:spcBef>
          <a:spcPts val="800"/>
        </a:spcBef>
        <a:buFont typeface="Arial" panose="020B0604020202020204" pitchFamily="34" charset="0"/>
        <a:buNone/>
        <a:defRPr sz="1500" b="1" kern="1200" cap="all" baseline="0">
          <a:solidFill>
            <a:schemeClr val="accent2"/>
          </a:solidFill>
          <a:latin typeface="VAG Rounded Next" panose="020F0502020203020204" pitchFamily="34" charset="0"/>
          <a:ea typeface="+mn-ea"/>
          <a:cs typeface="+mn-cs"/>
        </a:defRPr>
      </a:lvl7pPr>
      <a:lvl8pPr marL="0" indent="0" algn="l" defTabSz="914400" rtl="0" eaLnBrk="1" latinLnBrk="0" hangingPunct="1">
        <a:lnSpc>
          <a:spcPct val="105000"/>
        </a:lnSpc>
        <a:spcBef>
          <a:spcPts val="800"/>
        </a:spcBef>
        <a:buFont typeface="Arial" panose="020B0604020202020204" pitchFamily="34" charset="0"/>
        <a:buNone/>
        <a:defRPr sz="1500" kern="1200">
          <a:solidFill>
            <a:schemeClr val="tx2"/>
          </a:solidFill>
          <a:latin typeface="+mn-lt"/>
          <a:ea typeface="+mn-ea"/>
          <a:cs typeface="+mn-cs"/>
        </a:defRPr>
      </a:lvl8pPr>
      <a:lvl9pPr marL="216000" indent="-216000" algn="l" defTabSz="914400" rtl="0" eaLnBrk="1" latinLnBrk="0" hangingPunct="1">
        <a:lnSpc>
          <a:spcPct val="105000"/>
        </a:lnSpc>
        <a:spcBef>
          <a:spcPts val="800"/>
        </a:spcBef>
        <a:buFont typeface="Arial" panose="020B0604020202020204" pitchFamily="34" charset="0"/>
        <a:buChar char="•"/>
        <a:defRPr sz="1500" kern="1200">
          <a:solidFill>
            <a:schemeClr val="tx2"/>
          </a:solidFill>
          <a:latin typeface="+mn-lt"/>
          <a:ea typeface="+mn-ea"/>
          <a:cs typeface="+mn-cs"/>
        </a:defRPr>
      </a:lvl9pPr>
    </p:bodyStyle>
    <p:otherStyle>
      <a:defPPr>
        <a:defRPr lang="en-US"/>
      </a:defPPr>
      <a:lvl1pPr marL="0" algn="l" defTabSz="914400" rtl="0" eaLnBrk="1" latinLnBrk="0" hangingPunct="1">
        <a:defRPr sz="15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22.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58487B-52A6-ECA6-CCE2-24083D75D438}"/>
              </a:ext>
            </a:extLst>
          </p:cNvPr>
          <p:cNvSpPr>
            <a:spLocks noGrp="1"/>
          </p:cNvSpPr>
          <p:nvPr>
            <p:ph type="title"/>
          </p:nvPr>
        </p:nvSpPr>
        <p:spPr/>
        <p:txBody>
          <a:bodyPr/>
          <a:lstStyle/>
          <a:p>
            <a:r>
              <a:rPr lang="en-US" b="1" dirty="0">
                <a:latin typeface="Verdana"/>
                <a:ea typeface="Verdana"/>
              </a:rPr>
              <a:t>1. Teacher Instructions</a:t>
            </a:r>
          </a:p>
        </p:txBody>
      </p:sp>
      <p:sp>
        <p:nvSpPr>
          <p:cNvPr id="3" name="TextBox 2">
            <a:extLst>
              <a:ext uri="{FF2B5EF4-FFF2-40B4-BE49-F238E27FC236}">
                <a16:creationId xmlns:a16="http://schemas.microsoft.com/office/drawing/2014/main" id="{A7721118-8A03-EBD9-71A6-454C522CC548}"/>
              </a:ext>
            </a:extLst>
          </p:cNvPr>
          <p:cNvSpPr txBox="1"/>
          <p:nvPr/>
        </p:nvSpPr>
        <p:spPr>
          <a:xfrm>
            <a:off x="602031" y="1542558"/>
            <a:ext cx="10853369" cy="502906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AU" sz="1600" b="1" dirty="0">
                <a:solidFill>
                  <a:srgbClr val="000000"/>
                </a:solidFill>
                <a:latin typeface="VAG Rounded Next"/>
                <a:ea typeface="Verdana"/>
                <a:cs typeface="Segoe UI"/>
              </a:rPr>
              <a:t>Title: </a:t>
            </a:r>
            <a:r>
              <a:rPr lang="en-AU" sz="1600" dirty="0">
                <a:solidFill>
                  <a:srgbClr val="000000"/>
                </a:solidFill>
                <a:latin typeface="VAG Rounded Next"/>
                <a:ea typeface="Verdana"/>
                <a:cs typeface="Segoe UI"/>
              </a:rPr>
              <a:t>Make conclusions and reflect</a:t>
            </a:r>
          </a:p>
          <a:p>
            <a:endParaRPr lang="en-US" sz="1600" b="1" dirty="0">
              <a:solidFill>
                <a:srgbClr val="000000"/>
              </a:solidFill>
              <a:latin typeface="VAG Rounded Next"/>
              <a:ea typeface="Verdana"/>
              <a:cs typeface="Segoe UI"/>
            </a:endParaRPr>
          </a:p>
          <a:p>
            <a:r>
              <a:rPr lang="en-AU" sz="1600" b="1" dirty="0">
                <a:solidFill>
                  <a:srgbClr val="000000"/>
                </a:solidFill>
                <a:latin typeface="VAG Rounded Next"/>
                <a:ea typeface="Verdana"/>
                <a:cs typeface="Segoe UI"/>
              </a:rPr>
              <a:t>Length:</a:t>
            </a:r>
            <a:r>
              <a:rPr lang="en-AU" sz="1600" dirty="0">
                <a:solidFill>
                  <a:srgbClr val="000000"/>
                </a:solidFill>
                <a:latin typeface="VAG Rounded Next"/>
                <a:ea typeface="Verdana"/>
                <a:cs typeface="Segoe UI"/>
              </a:rPr>
              <a:t> Approximately 2 x 60 minute lessons</a:t>
            </a:r>
            <a:endParaRPr lang="en-US" sz="1600" dirty="0">
              <a:solidFill>
                <a:srgbClr val="000000"/>
              </a:solidFill>
              <a:latin typeface="VAG Rounded Next"/>
              <a:ea typeface="Verdana"/>
              <a:cs typeface="Segoe UI"/>
            </a:endParaRPr>
          </a:p>
          <a:p>
            <a:endParaRPr lang="en-US" sz="1600" b="1" dirty="0">
              <a:solidFill>
                <a:srgbClr val="000000"/>
              </a:solidFill>
              <a:latin typeface="VAG Rounded Next"/>
              <a:ea typeface="Verdana"/>
              <a:cs typeface="Segoe UI"/>
            </a:endParaRPr>
          </a:p>
          <a:p>
            <a:pPr>
              <a:lnSpc>
                <a:spcPct val="120000"/>
              </a:lnSpc>
            </a:pPr>
            <a:r>
              <a:rPr lang="en-US" sz="1600" b="1" dirty="0">
                <a:solidFill>
                  <a:srgbClr val="000000"/>
                </a:solidFill>
                <a:latin typeface="VAG Rounded Next"/>
                <a:ea typeface="Verdana"/>
                <a:cs typeface="Segoe UI"/>
              </a:rPr>
              <a:t>Description: </a:t>
            </a:r>
            <a:r>
              <a:rPr lang="en-GB" sz="1600" dirty="0">
                <a:solidFill>
                  <a:srgbClr val="231F20"/>
                </a:solidFill>
                <a:ea typeface="Nunito" pitchFamily="2" charset="0"/>
              </a:rPr>
              <a:t>Students make connections between</a:t>
            </a:r>
            <a:r>
              <a:rPr lang="en-GB" sz="1600" dirty="0">
                <a:solidFill>
                  <a:srgbClr val="231F20"/>
                </a:solidFill>
                <a:ea typeface="Nunito" pitchFamily="2" charset="0"/>
                <a:cs typeface="Nunito" pitchFamily="2" charset="0"/>
              </a:rPr>
              <a:t> </a:t>
            </a:r>
            <a:r>
              <a:rPr lang="en-GB" sz="1600" dirty="0">
                <a:solidFill>
                  <a:srgbClr val="231F20"/>
                </a:solidFill>
                <a:ea typeface="Nunito" pitchFamily="2" charset="0"/>
              </a:rPr>
              <a:t>topics and articulate their conclusions during the Socratic Seminar. They then apply their understanding to the inquiry question by designing a social media campaign that tackles the ‘yuck’ factor of recycled effluent and encourages Melbournians to embrace the potential of the Western Treatment Plant. </a:t>
            </a:r>
            <a:endParaRPr lang="en-AU" sz="1600" dirty="0">
              <a:solidFill>
                <a:srgbClr val="000000"/>
              </a:solidFill>
              <a:ea typeface="Nunito" pitchFamily="2" charset="0"/>
            </a:endParaRPr>
          </a:p>
          <a:p>
            <a:endParaRPr lang="en-US" sz="1600" dirty="0">
              <a:latin typeface="VAG Rounded Next"/>
              <a:ea typeface="Verdana"/>
              <a:cs typeface="Segoe UI"/>
            </a:endParaRPr>
          </a:p>
          <a:p>
            <a:pPr>
              <a:lnSpc>
                <a:spcPct val="115000"/>
              </a:lnSpc>
            </a:pPr>
            <a:r>
              <a:rPr lang="en-GB" sz="1600" dirty="0">
                <a:solidFill>
                  <a:srgbClr val="000000"/>
                </a:solidFill>
                <a:ea typeface="Calibri" panose="020F0502020204030204" pitchFamily="34" charset="0"/>
              </a:rPr>
              <a:t>In groups, students will apply what they have learnt and design a social media campaign that aims to: </a:t>
            </a:r>
            <a:endParaRPr lang="en-AU" sz="1600" dirty="0">
              <a:solidFill>
                <a:srgbClr val="000000"/>
              </a:solidFill>
              <a:ea typeface="Calibri" panose="020F0502020204030204" pitchFamily="34" charset="0"/>
            </a:endParaRPr>
          </a:p>
          <a:p>
            <a:pPr marL="457189" indent="-457189" fontAlgn="base">
              <a:lnSpc>
                <a:spcPct val="115000"/>
              </a:lnSpc>
              <a:buClr>
                <a:srgbClr val="595959"/>
              </a:buClr>
              <a:buSzPts val="1400"/>
              <a:buFont typeface="Symbol" panose="05050102010706020507" pitchFamily="18" charset="2"/>
              <a:buChar char=""/>
            </a:pPr>
            <a:r>
              <a:rPr lang="en-GB" sz="1600" dirty="0">
                <a:solidFill>
                  <a:srgbClr val="000000"/>
                </a:solidFill>
                <a:ea typeface="Calibri" panose="020F0502020204030204" pitchFamily="34" charset="0"/>
              </a:rPr>
              <a:t>Rebrand recycled water. It needs a different name with positive and clean connotations</a:t>
            </a:r>
            <a:endParaRPr lang="en-AU" sz="1600" dirty="0">
              <a:solidFill>
                <a:srgbClr val="000000"/>
              </a:solidFill>
              <a:ea typeface="Calibri" panose="020F0502020204030204" pitchFamily="34" charset="0"/>
            </a:endParaRPr>
          </a:p>
          <a:p>
            <a:pPr marL="457189" indent="-457189" fontAlgn="base">
              <a:lnSpc>
                <a:spcPct val="115000"/>
              </a:lnSpc>
              <a:buClr>
                <a:srgbClr val="595959"/>
              </a:buClr>
              <a:buSzPts val="1400"/>
              <a:buFont typeface="Symbol" panose="05050102010706020507" pitchFamily="18" charset="2"/>
              <a:buChar char=""/>
            </a:pPr>
            <a:r>
              <a:rPr lang="en-GB" sz="1600" dirty="0">
                <a:solidFill>
                  <a:srgbClr val="000000"/>
                </a:solidFill>
                <a:ea typeface="Calibri" panose="020F0502020204030204" pitchFamily="34" charset="0"/>
              </a:rPr>
              <a:t>Change the perception of recycled water by communicating a benefit of recycled water</a:t>
            </a:r>
            <a:endParaRPr lang="en-AU" sz="1600" dirty="0">
              <a:solidFill>
                <a:srgbClr val="000000"/>
              </a:solidFill>
              <a:ea typeface="Calibri" panose="020F0502020204030204" pitchFamily="34" charset="0"/>
            </a:endParaRPr>
          </a:p>
          <a:p>
            <a:endParaRPr lang="en-AU" sz="1600" b="1" dirty="0">
              <a:latin typeface="VAG Rounded Next"/>
              <a:ea typeface="Verdana"/>
              <a:cs typeface="Segoe UI"/>
            </a:endParaRPr>
          </a:p>
          <a:p>
            <a:r>
              <a:rPr lang="en-AU" sz="1600" b="1" dirty="0">
                <a:latin typeface="VAG Rounded Next"/>
                <a:ea typeface="Verdana"/>
                <a:cs typeface="Segoe UI"/>
              </a:rPr>
              <a:t>Overview: </a:t>
            </a:r>
            <a:endParaRPr lang="en-AU" sz="1600" dirty="0">
              <a:latin typeface="VAG Rounded Next"/>
              <a:ea typeface="Verdana"/>
              <a:cs typeface="Segoe UI"/>
            </a:endParaRPr>
          </a:p>
          <a:p>
            <a:pPr marL="285750" indent="-285750">
              <a:buSzPts val="1800"/>
              <a:buFont typeface="Arial,Sans-Serif"/>
              <a:buChar char="•"/>
            </a:pPr>
            <a:r>
              <a:rPr lang="en-AU" sz="1600" dirty="0">
                <a:latin typeface="VAG Rounded Next"/>
                <a:ea typeface="Verdana"/>
                <a:cs typeface="Segoe UI"/>
              </a:rPr>
              <a:t>Consolidate and share their understanding of the issue</a:t>
            </a:r>
          </a:p>
          <a:p>
            <a:pPr marL="285750" indent="-285750">
              <a:buSzPts val="1800"/>
              <a:buFont typeface="Arial,Sans-Serif"/>
              <a:buChar char="•"/>
            </a:pPr>
            <a:r>
              <a:rPr lang="en-AU" sz="1600" dirty="0">
                <a:latin typeface="VAG Rounded Next"/>
                <a:ea typeface="Verdana"/>
                <a:cs typeface="Segoe UI"/>
              </a:rPr>
              <a:t>Make connections between topics</a:t>
            </a:r>
          </a:p>
          <a:p>
            <a:pPr marL="285750" indent="-285750">
              <a:buSzPts val="1800"/>
              <a:buFont typeface="Arial,Sans-Serif"/>
              <a:buChar char="•"/>
            </a:pPr>
            <a:r>
              <a:rPr lang="en-AU" sz="1600" dirty="0">
                <a:latin typeface="VAG Rounded Next"/>
                <a:ea typeface="Verdana"/>
                <a:cs typeface="Segoe UI"/>
              </a:rPr>
              <a:t>Articulate what they have learnt and how their thinking and behaviour might have changed</a:t>
            </a:r>
          </a:p>
          <a:p>
            <a:pPr marL="285750" indent="-285750">
              <a:buSzPts val="1800"/>
              <a:buFont typeface="Arial,Sans-Serif"/>
              <a:buChar char="•"/>
            </a:pPr>
            <a:r>
              <a:rPr lang="en-AU" sz="1600" dirty="0">
                <a:latin typeface="VAG Rounded Next"/>
                <a:ea typeface="Verdana"/>
                <a:cs typeface="Segoe UI"/>
              </a:rPr>
              <a:t>Evaluate the outcomes of their learning</a:t>
            </a:r>
          </a:p>
          <a:p>
            <a:endParaRPr lang="en-US" sz="1600" dirty="0">
              <a:latin typeface="VAG Rounded Next"/>
              <a:ea typeface="Verdana"/>
              <a:cs typeface="Segoe UI"/>
            </a:endParaRPr>
          </a:p>
          <a:p>
            <a:r>
              <a:rPr lang="en-US" sz="1600" dirty="0">
                <a:latin typeface="VAG Rounded Next"/>
                <a:ea typeface="Verdana"/>
                <a:cs typeface="Segoe UI"/>
              </a:rPr>
              <a:t>***See </a:t>
            </a:r>
            <a:r>
              <a:rPr lang="en-US" sz="1600" b="1" dirty="0">
                <a:latin typeface="VAG Rounded Next"/>
                <a:ea typeface="Verdana"/>
                <a:cs typeface="Segoe UI"/>
              </a:rPr>
              <a:t>Notes</a:t>
            </a:r>
            <a:r>
              <a:rPr lang="en-US" sz="1600" dirty="0">
                <a:latin typeface="VAG Rounded Next"/>
                <a:ea typeface="Verdana"/>
                <a:cs typeface="Segoe UI"/>
              </a:rPr>
              <a:t> on each slide for more teaching notes and ideas***</a:t>
            </a:r>
            <a:endParaRPr lang="en-AU" sz="1600" dirty="0">
              <a:latin typeface="Bliss Pro"/>
              <a:ea typeface="Verdana"/>
              <a:cs typeface="Segoe UI"/>
            </a:endParaRPr>
          </a:p>
        </p:txBody>
      </p:sp>
    </p:spTree>
    <p:extLst>
      <p:ext uri="{BB962C8B-B14F-4D97-AF65-F5344CB8AC3E}">
        <p14:creationId xmlns:p14="http://schemas.microsoft.com/office/powerpoint/2010/main" val="30225244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0A41D4-3FB4-7520-595D-67114357BD0D}"/>
              </a:ext>
            </a:extLst>
          </p:cNvPr>
          <p:cNvSpPr>
            <a:spLocks noGrp="1"/>
          </p:cNvSpPr>
          <p:nvPr>
            <p:ph type="title"/>
          </p:nvPr>
        </p:nvSpPr>
        <p:spPr>
          <a:xfrm>
            <a:off x="876000" y="514934"/>
            <a:ext cx="10440000" cy="1620000"/>
          </a:xfrm>
        </p:spPr>
        <p:txBody>
          <a:bodyPr/>
          <a:lstStyle/>
          <a:p>
            <a:r>
              <a:rPr lang="en-AU" dirty="0"/>
              <a:t>Curriculum links</a:t>
            </a:r>
          </a:p>
        </p:txBody>
      </p:sp>
      <p:sp>
        <p:nvSpPr>
          <p:cNvPr id="4" name="TextBox 3">
            <a:extLst>
              <a:ext uri="{FF2B5EF4-FFF2-40B4-BE49-F238E27FC236}">
                <a16:creationId xmlns:a16="http://schemas.microsoft.com/office/drawing/2014/main" id="{3E8E6DD8-4694-299B-FFC4-2B18A26BC2B2}"/>
              </a:ext>
            </a:extLst>
          </p:cNvPr>
          <p:cNvSpPr txBox="1"/>
          <p:nvPr/>
        </p:nvSpPr>
        <p:spPr>
          <a:xfrm>
            <a:off x="1654139" y="2322630"/>
            <a:ext cx="9102904" cy="923330"/>
          </a:xfrm>
          <a:prstGeom prst="rect">
            <a:avLst/>
          </a:prstGeom>
          <a:noFill/>
        </p:spPr>
        <p:txBody>
          <a:bodyPr wrap="square">
            <a:spAutoFit/>
          </a:bodyPr>
          <a:lstStyle/>
          <a:p>
            <a:pPr algn="l" fontAlgn="base"/>
            <a:r>
              <a:rPr lang="en-US" sz="1800" dirty="0">
                <a:solidFill>
                  <a:schemeClr val="bg1"/>
                </a:solidFill>
                <a:latin typeface="VAG Rounded Next Medium"/>
              </a:rPr>
              <a:t>Geographical Knowledge: </a:t>
            </a:r>
            <a:r>
              <a:rPr lang="en-AU" sz="1800" dirty="0">
                <a:solidFill>
                  <a:schemeClr val="bg1"/>
                </a:solidFill>
                <a:latin typeface="VAG Rounded Next Medium"/>
              </a:rPr>
              <a:t>VC2HG8K03, VC2HG8K04</a:t>
            </a:r>
            <a:endParaRPr lang="en-AU" dirty="0">
              <a:solidFill>
                <a:schemeClr val="bg1"/>
              </a:solidFill>
              <a:latin typeface="VAG Rounded Next Medium"/>
            </a:endParaRPr>
          </a:p>
          <a:p>
            <a:pPr fontAlgn="base"/>
            <a:r>
              <a:rPr lang="en-AU" sz="1800" dirty="0">
                <a:solidFill>
                  <a:schemeClr val="bg1"/>
                </a:solidFill>
                <a:latin typeface="VAG Rounded Next Medium"/>
              </a:rPr>
              <a:t>Geographical Skills: VC2HG8S02, VC2HG8S03, VC2HG8S04, VC2HG8S05, VC2HG8S06</a:t>
            </a:r>
          </a:p>
          <a:p>
            <a:pPr algn="l" fontAlgn="base"/>
            <a:r>
              <a:rPr lang="en-US" sz="1800" dirty="0">
                <a:solidFill>
                  <a:schemeClr val="bg1"/>
                </a:solidFill>
                <a:latin typeface="VAG Rounded Next Medium"/>
              </a:rPr>
              <a:t>Science: </a:t>
            </a:r>
            <a:r>
              <a:rPr lang="en-AU" sz="1800" dirty="0">
                <a:solidFill>
                  <a:schemeClr val="bg1"/>
                </a:solidFill>
                <a:latin typeface="VAG Rounded Next Medium"/>
              </a:rPr>
              <a:t>VC2S8H03, </a:t>
            </a:r>
            <a:r>
              <a:rPr lang="en-AU" dirty="0">
                <a:solidFill>
                  <a:schemeClr val="bg1"/>
                </a:solidFill>
                <a:latin typeface="VAG Rounded Next Medium"/>
              </a:rPr>
              <a:t>VC2S8U09</a:t>
            </a:r>
          </a:p>
        </p:txBody>
      </p:sp>
    </p:spTree>
    <p:extLst>
      <p:ext uri="{BB962C8B-B14F-4D97-AF65-F5344CB8AC3E}">
        <p14:creationId xmlns:p14="http://schemas.microsoft.com/office/powerpoint/2010/main" val="30625931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8F159346-D55D-79A4-099B-8F5040C17CEB}"/>
              </a:ext>
            </a:extLst>
          </p:cNvPr>
          <p:cNvGraphicFramePr>
            <a:graphicFrameLocks noGrp="1"/>
          </p:cNvGraphicFramePr>
          <p:nvPr>
            <p:ph sz="quarter" idx="14"/>
            <p:extLst>
              <p:ext uri="{D42A27DB-BD31-4B8C-83A1-F6EECF244321}">
                <p14:modId xmlns:p14="http://schemas.microsoft.com/office/powerpoint/2010/main" val="2839543078"/>
              </p:ext>
            </p:extLst>
          </p:nvPr>
        </p:nvGraphicFramePr>
        <p:xfrm>
          <a:off x="615270" y="2260612"/>
          <a:ext cx="11239846" cy="2372356"/>
        </p:xfrm>
        <a:graphic>
          <a:graphicData uri="http://schemas.openxmlformats.org/drawingml/2006/table">
            <a:tbl>
              <a:tblPr firstRow="1" bandRow="1">
                <a:tableStyleId>{0817EA92-75D0-4044-A80A-286907CE0DDB}</a:tableStyleId>
              </a:tblPr>
              <a:tblGrid>
                <a:gridCol w="3106498">
                  <a:extLst>
                    <a:ext uri="{9D8B030D-6E8A-4147-A177-3AD203B41FA5}">
                      <a16:colId xmlns:a16="http://schemas.microsoft.com/office/drawing/2014/main" val="1161235133"/>
                    </a:ext>
                  </a:extLst>
                </a:gridCol>
                <a:gridCol w="6882064">
                  <a:extLst>
                    <a:ext uri="{9D8B030D-6E8A-4147-A177-3AD203B41FA5}">
                      <a16:colId xmlns:a16="http://schemas.microsoft.com/office/drawing/2014/main" val="3079771852"/>
                    </a:ext>
                  </a:extLst>
                </a:gridCol>
                <a:gridCol w="1251284">
                  <a:extLst>
                    <a:ext uri="{9D8B030D-6E8A-4147-A177-3AD203B41FA5}">
                      <a16:colId xmlns:a16="http://schemas.microsoft.com/office/drawing/2014/main" val="1792626037"/>
                    </a:ext>
                  </a:extLst>
                </a:gridCol>
              </a:tblGrid>
              <a:tr h="370840">
                <a:tc>
                  <a:txBody>
                    <a:bodyPr/>
                    <a:lstStyle/>
                    <a:p>
                      <a:r>
                        <a:rPr lang="en-US" sz="1400" dirty="0">
                          <a:latin typeface="+mn-lt"/>
                        </a:rPr>
                        <a:t>Slide</a:t>
                      </a:r>
                    </a:p>
                  </a:txBody>
                  <a:tcPr/>
                </a:tc>
                <a:tc>
                  <a:txBody>
                    <a:bodyPr/>
                    <a:lstStyle/>
                    <a:p>
                      <a:r>
                        <a:rPr lang="en-US" sz="1400">
                          <a:latin typeface="+mn-lt"/>
                        </a:rPr>
                        <a:t>Description </a:t>
                      </a:r>
                      <a:endParaRPr lang="en-US" sz="1400" dirty="0">
                        <a:latin typeface="+mn-lt"/>
                      </a:endParaRPr>
                    </a:p>
                  </a:txBody>
                  <a:tcPr/>
                </a:tc>
                <a:tc>
                  <a:txBody>
                    <a:bodyPr/>
                    <a:lstStyle/>
                    <a:p>
                      <a:r>
                        <a:rPr lang="en-US" sz="1400">
                          <a:latin typeface="+mn-lt"/>
                        </a:rPr>
                        <a:t>Time</a:t>
                      </a:r>
                      <a:endParaRPr lang="en-US" sz="1400" dirty="0">
                        <a:latin typeface="+mn-lt"/>
                      </a:endParaRPr>
                    </a:p>
                  </a:txBody>
                  <a:tcPr/>
                </a:tc>
                <a:extLst>
                  <a:ext uri="{0D108BD9-81ED-4DB2-BD59-A6C34878D82A}">
                    <a16:rowId xmlns:a16="http://schemas.microsoft.com/office/drawing/2014/main" val="1796131606"/>
                  </a:ext>
                </a:extLst>
              </a:tr>
              <a:tr h="370839">
                <a:tc>
                  <a:txBody>
                    <a:bodyPr/>
                    <a:lstStyle/>
                    <a:p>
                      <a:pPr marL="0" lvl="0" indent="0" algn="l">
                        <a:lnSpc>
                          <a:spcPct val="100000"/>
                        </a:lnSpc>
                        <a:spcBef>
                          <a:spcPts val="0"/>
                        </a:spcBef>
                        <a:spcAft>
                          <a:spcPts val="0"/>
                        </a:spcAft>
                        <a:buNone/>
                      </a:pPr>
                      <a:r>
                        <a:rPr lang="en-US" sz="1400" b="0" i="0" u="none" strike="noStrike" noProof="0" dirty="0">
                          <a:solidFill>
                            <a:schemeClr val="tx2"/>
                          </a:solidFill>
                          <a:latin typeface="+mn-lt"/>
                        </a:rPr>
                        <a:t>1.1: The End Product</a:t>
                      </a:r>
                    </a:p>
                  </a:txBody>
                  <a:tcPr/>
                </a:tc>
                <a:tc>
                  <a:txBody>
                    <a:bodyPr/>
                    <a:lstStyle/>
                    <a:p>
                      <a:pPr lvl="0">
                        <a:buNone/>
                      </a:pPr>
                      <a:r>
                        <a:rPr lang="en-US" sz="1400" b="0" i="0" u="none" strike="noStrike" noProof="0" dirty="0">
                          <a:solidFill>
                            <a:schemeClr val="tx2"/>
                          </a:solidFill>
                          <a:latin typeface="+mn-lt"/>
                        </a:rPr>
                        <a:t>Introduce the assessment task</a:t>
                      </a:r>
                    </a:p>
                  </a:txBody>
                  <a:tcPr/>
                </a:tc>
                <a:tc>
                  <a:txBody>
                    <a:bodyPr/>
                    <a:lstStyle/>
                    <a:p>
                      <a:pPr lvl="0">
                        <a:buNone/>
                      </a:pPr>
                      <a:r>
                        <a:rPr lang="en-US" sz="1400" b="0" i="0" u="none" strike="noStrike" noProof="0" dirty="0">
                          <a:solidFill>
                            <a:schemeClr val="tx2"/>
                          </a:solidFill>
                          <a:latin typeface="+mn-lt"/>
                        </a:rPr>
                        <a:t>40 minutes</a:t>
                      </a:r>
                    </a:p>
                  </a:txBody>
                  <a:tcPr/>
                </a:tc>
                <a:extLst>
                  <a:ext uri="{0D108BD9-81ED-4DB2-BD59-A6C34878D82A}">
                    <a16:rowId xmlns:a16="http://schemas.microsoft.com/office/drawing/2014/main" val="3890127812"/>
                  </a:ext>
                </a:extLst>
              </a:tr>
              <a:tr h="370839">
                <a:tc>
                  <a:txBody>
                    <a:bodyPr/>
                    <a:lstStyle/>
                    <a:p>
                      <a:pPr marL="0" lvl="0" indent="0" algn="l">
                        <a:lnSpc>
                          <a:spcPct val="100000"/>
                        </a:lnSpc>
                        <a:spcBef>
                          <a:spcPts val="0"/>
                        </a:spcBef>
                        <a:spcAft>
                          <a:spcPts val="0"/>
                        </a:spcAft>
                        <a:buNone/>
                      </a:pPr>
                      <a:r>
                        <a:rPr lang="en-US" sz="1400" b="0" i="0" u="none" strike="noStrike" noProof="0" dirty="0">
                          <a:solidFill>
                            <a:schemeClr val="tx2"/>
                          </a:solidFill>
                          <a:latin typeface="+mn-lt"/>
                        </a:rPr>
                        <a:t>1.2: To create the social media campaign</a:t>
                      </a:r>
                    </a:p>
                  </a:txBody>
                  <a:tcPr/>
                </a:tc>
                <a:tc>
                  <a:txBody>
                    <a:bodyPr/>
                    <a:lstStyle/>
                    <a:p>
                      <a:pPr lvl="0">
                        <a:buNone/>
                      </a:pPr>
                      <a:r>
                        <a:rPr lang="en-US" sz="1400" b="0" i="0" u="none" strike="noStrike" noProof="0" dirty="0">
                          <a:solidFill>
                            <a:schemeClr val="tx2"/>
                          </a:solidFill>
                          <a:latin typeface="+mn-lt"/>
                        </a:rPr>
                        <a:t>Students create their campaign and present to the class</a:t>
                      </a:r>
                    </a:p>
                  </a:txBody>
                  <a:tcPr/>
                </a:tc>
                <a:tc>
                  <a:txBody>
                    <a:bodyPr/>
                    <a:lstStyle/>
                    <a:p>
                      <a:pPr lvl="0">
                        <a:buNone/>
                      </a:pPr>
                      <a:r>
                        <a:rPr lang="en-US" sz="1400" b="0" i="0" u="none" strike="noStrike" noProof="0" dirty="0">
                          <a:solidFill>
                            <a:schemeClr val="tx2"/>
                          </a:solidFill>
                          <a:latin typeface="+mn-lt"/>
                        </a:rPr>
                        <a:t>60 minutes</a:t>
                      </a:r>
                    </a:p>
                  </a:txBody>
                  <a:tcPr/>
                </a:tc>
                <a:extLst>
                  <a:ext uri="{0D108BD9-81ED-4DB2-BD59-A6C34878D82A}">
                    <a16:rowId xmlns:a16="http://schemas.microsoft.com/office/drawing/2014/main" val="2364086925"/>
                  </a:ext>
                </a:extLst>
              </a:tr>
              <a:tr h="370839">
                <a:tc>
                  <a:txBody>
                    <a:bodyPr/>
                    <a:lstStyle/>
                    <a:p>
                      <a:pPr marL="0" lvl="0" indent="0" algn="l">
                        <a:lnSpc>
                          <a:spcPct val="100000"/>
                        </a:lnSpc>
                        <a:spcBef>
                          <a:spcPts val="0"/>
                        </a:spcBef>
                        <a:spcAft>
                          <a:spcPts val="0"/>
                        </a:spcAft>
                        <a:buNone/>
                      </a:pPr>
                      <a:r>
                        <a:rPr lang="en-US" sz="1400" b="0" i="0" u="none" strike="noStrike" noProof="0" dirty="0">
                          <a:solidFill>
                            <a:schemeClr val="tx2"/>
                          </a:solidFill>
                          <a:latin typeface="+mn-lt"/>
                        </a:rPr>
                        <a:t>1.3: KFL chart</a:t>
                      </a:r>
                    </a:p>
                  </a:txBody>
                  <a:tcPr/>
                </a:tc>
                <a:tc>
                  <a:txBody>
                    <a:bodyPr/>
                    <a:lstStyle/>
                    <a:p>
                      <a:pPr lvl="0">
                        <a:buNone/>
                      </a:pPr>
                      <a:r>
                        <a:rPr lang="en-US" sz="1400" b="0" i="0" u="none" strike="noStrike" noProof="0" dirty="0">
                          <a:solidFill>
                            <a:schemeClr val="tx2"/>
                          </a:solidFill>
                          <a:latin typeface="+mn-lt"/>
                        </a:rPr>
                        <a:t>Complete chart from Lesson 1</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i="0" u="none" strike="noStrike" noProof="0" dirty="0">
                          <a:solidFill>
                            <a:schemeClr val="tx2"/>
                          </a:solidFill>
                          <a:latin typeface="+mn-lt"/>
                        </a:rPr>
                        <a:t>10 minutes</a:t>
                      </a:r>
                    </a:p>
                  </a:txBody>
                  <a:tcPr/>
                </a:tc>
                <a:extLst>
                  <a:ext uri="{0D108BD9-81ED-4DB2-BD59-A6C34878D82A}">
                    <a16:rowId xmlns:a16="http://schemas.microsoft.com/office/drawing/2014/main" val="917833628"/>
                  </a:ext>
                </a:extLst>
              </a:tr>
              <a:tr h="37083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i="0" u="none" strike="noStrike" noProof="0" dirty="0">
                          <a:solidFill>
                            <a:schemeClr val="tx2"/>
                          </a:solidFill>
                          <a:latin typeface="+mn-lt"/>
                        </a:rPr>
                        <a:t>1.4: Reflection</a:t>
                      </a:r>
                    </a:p>
                  </a:txBody>
                  <a:tcPr/>
                </a:tc>
                <a:tc>
                  <a:txBody>
                    <a:bodyPr/>
                    <a:lstStyle/>
                    <a:p>
                      <a:pPr lvl="0">
                        <a:buNone/>
                      </a:pPr>
                      <a:r>
                        <a:rPr lang="en-US" sz="1400" b="0" i="0" u="none" strike="noStrike" noProof="0" dirty="0">
                          <a:solidFill>
                            <a:schemeClr val="tx2"/>
                          </a:solidFill>
                          <a:latin typeface="+mn-lt"/>
                        </a:rPr>
                        <a:t>Students reflect on what they now think about recycled water</a:t>
                      </a:r>
                    </a:p>
                  </a:txBody>
                  <a:tcPr/>
                </a:tc>
                <a:tc>
                  <a:txBody>
                    <a:bodyPr/>
                    <a:lstStyle/>
                    <a:p>
                      <a:pPr lvl="0">
                        <a:buNone/>
                      </a:pPr>
                      <a:r>
                        <a:rPr lang="en-US" sz="1400" b="0" i="0" u="none" strike="noStrike" noProof="0" dirty="0">
                          <a:solidFill>
                            <a:schemeClr val="tx2"/>
                          </a:solidFill>
                          <a:latin typeface="+mn-lt"/>
                        </a:rPr>
                        <a:t>10 minutes</a:t>
                      </a:r>
                    </a:p>
                  </a:txBody>
                  <a:tcPr/>
                </a:tc>
                <a:extLst>
                  <a:ext uri="{0D108BD9-81ED-4DB2-BD59-A6C34878D82A}">
                    <a16:rowId xmlns:a16="http://schemas.microsoft.com/office/drawing/2014/main" val="1927552742"/>
                  </a:ext>
                </a:extLst>
              </a:tr>
              <a:tr h="370839">
                <a:tc>
                  <a:txBody>
                    <a:bodyPr/>
                    <a:lstStyle/>
                    <a:p>
                      <a:pPr marL="0" lvl="0" indent="0" algn="l">
                        <a:lnSpc>
                          <a:spcPct val="100000"/>
                        </a:lnSpc>
                        <a:spcBef>
                          <a:spcPts val="0"/>
                        </a:spcBef>
                        <a:spcAft>
                          <a:spcPts val="0"/>
                        </a:spcAft>
                        <a:buNone/>
                      </a:pPr>
                      <a:r>
                        <a:rPr lang="en-US" sz="1400" b="0" i="0" u="none" strike="noStrike" noProof="0" dirty="0">
                          <a:solidFill>
                            <a:schemeClr val="tx2"/>
                          </a:solidFill>
                          <a:latin typeface="+mn-lt"/>
                        </a:rPr>
                        <a:t>1.5: Rubric</a:t>
                      </a:r>
                    </a:p>
                  </a:txBody>
                  <a:tcPr/>
                </a:tc>
                <a:tc>
                  <a:txBody>
                    <a:bodyPr/>
                    <a:lstStyle/>
                    <a:p>
                      <a:pPr lvl="0">
                        <a:buNone/>
                      </a:pPr>
                      <a:r>
                        <a:rPr lang="en-US" sz="1400" b="0" i="0" u="none" strike="noStrike" noProof="0" dirty="0">
                          <a:solidFill>
                            <a:schemeClr val="tx2"/>
                          </a:solidFill>
                          <a:latin typeface="+mn-lt"/>
                        </a:rPr>
                        <a:t>Assessment Rubric</a:t>
                      </a:r>
                    </a:p>
                  </a:txBody>
                  <a:tcPr/>
                </a:tc>
                <a:tc>
                  <a:txBody>
                    <a:bodyPr/>
                    <a:lstStyle/>
                    <a:p>
                      <a:pPr lvl="0">
                        <a:buNone/>
                      </a:pPr>
                      <a:r>
                        <a:rPr lang="en-US" sz="1400" b="0" i="0" u="none" strike="noStrike" noProof="0" dirty="0">
                          <a:solidFill>
                            <a:schemeClr val="tx2"/>
                          </a:solidFill>
                          <a:latin typeface="+mn-lt"/>
                        </a:rPr>
                        <a:t>n/a</a:t>
                      </a:r>
                    </a:p>
                  </a:txBody>
                  <a:tcPr/>
                </a:tc>
                <a:extLst>
                  <a:ext uri="{0D108BD9-81ED-4DB2-BD59-A6C34878D82A}">
                    <a16:rowId xmlns:a16="http://schemas.microsoft.com/office/drawing/2014/main" val="1718314448"/>
                  </a:ext>
                </a:extLst>
              </a:tr>
            </a:tbl>
          </a:graphicData>
        </a:graphic>
      </p:graphicFrame>
      <p:sp>
        <p:nvSpPr>
          <p:cNvPr id="3" name="Title 2">
            <a:extLst>
              <a:ext uri="{FF2B5EF4-FFF2-40B4-BE49-F238E27FC236}">
                <a16:creationId xmlns:a16="http://schemas.microsoft.com/office/drawing/2014/main" id="{BD33BE3F-51F8-59EB-7B60-BCEC2D36651C}"/>
              </a:ext>
            </a:extLst>
          </p:cNvPr>
          <p:cNvSpPr>
            <a:spLocks noGrp="1"/>
          </p:cNvSpPr>
          <p:nvPr>
            <p:ph type="title"/>
          </p:nvPr>
        </p:nvSpPr>
        <p:spPr/>
        <p:txBody>
          <a:bodyPr/>
          <a:lstStyle/>
          <a:p>
            <a:r>
              <a:rPr lang="en-US" dirty="0"/>
              <a:t>Instructions</a:t>
            </a:r>
          </a:p>
        </p:txBody>
      </p:sp>
      <p:sp>
        <p:nvSpPr>
          <p:cNvPr id="4" name="TextBox 3">
            <a:extLst>
              <a:ext uri="{FF2B5EF4-FFF2-40B4-BE49-F238E27FC236}">
                <a16:creationId xmlns:a16="http://schemas.microsoft.com/office/drawing/2014/main" id="{95CE904F-7609-0CE2-17BE-EBD2F1879084}"/>
              </a:ext>
            </a:extLst>
          </p:cNvPr>
          <p:cNvSpPr txBox="1"/>
          <p:nvPr/>
        </p:nvSpPr>
        <p:spPr>
          <a:xfrm>
            <a:off x="615270" y="1566191"/>
            <a:ext cx="10900050"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dirty="0"/>
              <a:t>The following is a suggested sequence of activities and time allocation. You might want to spend more or less time on specific sections depending on your class and their learning requirements. All resources can be edited to suit your teaching needs.</a:t>
            </a:r>
          </a:p>
        </p:txBody>
      </p:sp>
    </p:spTree>
    <p:extLst>
      <p:ext uri="{BB962C8B-B14F-4D97-AF65-F5344CB8AC3E}">
        <p14:creationId xmlns:p14="http://schemas.microsoft.com/office/powerpoint/2010/main" val="29816673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A water droplet falling into a blue and pink surface&#10;&#10;Description automatically generated">
            <a:extLst>
              <a:ext uri="{FF2B5EF4-FFF2-40B4-BE49-F238E27FC236}">
                <a16:creationId xmlns:a16="http://schemas.microsoft.com/office/drawing/2014/main" id="{BBED5C96-C49F-1367-FB27-0464F15070BF}"/>
              </a:ext>
            </a:extLst>
          </p:cNvPr>
          <p:cNvPicPr>
            <a:picLocks noGrp="1" noChangeAspect="1"/>
          </p:cNvPicPr>
          <p:nvPr>
            <p:ph type="pic" sz="quarter" idx="14"/>
          </p:nvPr>
        </p:nvPicPr>
        <p:blipFill rotWithShape="1">
          <a:blip r:embed="rId3" cstate="hqprint">
            <a:extLst>
              <a:ext uri="{28A0092B-C50C-407E-A947-70E740481C1C}">
                <a14:useLocalDpi xmlns:a14="http://schemas.microsoft.com/office/drawing/2010/main" val="0"/>
              </a:ext>
            </a:extLst>
          </a:blip>
          <a:srcRect l="6" r="6"/>
          <a:stretch/>
        </p:blipFill>
        <p:spPr>
          <a:xfrm>
            <a:off x="1981200" y="0"/>
            <a:ext cx="10210800" cy="2560638"/>
          </a:xfrm>
        </p:spPr>
      </p:pic>
      <p:sp>
        <p:nvSpPr>
          <p:cNvPr id="2" name="Subtitle 1">
            <a:extLst>
              <a:ext uri="{FF2B5EF4-FFF2-40B4-BE49-F238E27FC236}">
                <a16:creationId xmlns:a16="http://schemas.microsoft.com/office/drawing/2014/main" id="{4B829D82-CED6-7D1B-8B03-C1F3929722C1}"/>
              </a:ext>
            </a:extLst>
          </p:cNvPr>
          <p:cNvSpPr>
            <a:spLocks noGrp="1"/>
          </p:cNvSpPr>
          <p:nvPr>
            <p:ph type="subTitle" idx="1"/>
          </p:nvPr>
        </p:nvSpPr>
        <p:spPr>
          <a:xfrm>
            <a:off x="1068388" y="2857946"/>
            <a:ext cx="7746839" cy="468313"/>
          </a:xfrm>
        </p:spPr>
        <p:txBody>
          <a:bodyPr/>
          <a:lstStyle/>
          <a:p>
            <a:r>
              <a:rPr lang="en-AU" sz="2400" dirty="0">
                <a:latin typeface="+mj-lt"/>
                <a:sym typeface="Nunito"/>
              </a:rPr>
              <a:t>How can the Western Treatment Plant help Melbourne to thrive and adapt to an uncertain future?</a:t>
            </a:r>
          </a:p>
        </p:txBody>
      </p:sp>
      <p:sp>
        <p:nvSpPr>
          <p:cNvPr id="3" name="Title 2">
            <a:extLst>
              <a:ext uri="{FF2B5EF4-FFF2-40B4-BE49-F238E27FC236}">
                <a16:creationId xmlns:a16="http://schemas.microsoft.com/office/drawing/2014/main" id="{F12A0260-6F89-7C19-2A19-CF3B28830856}"/>
              </a:ext>
            </a:extLst>
          </p:cNvPr>
          <p:cNvSpPr>
            <a:spLocks noGrp="1"/>
          </p:cNvSpPr>
          <p:nvPr>
            <p:ph type="title"/>
          </p:nvPr>
        </p:nvSpPr>
        <p:spPr>
          <a:xfrm>
            <a:off x="1068388" y="3429000"/>
            <a:ext cx="7200000" cy="1260000"/>
          </a:xfrm>
          <a:noFill/>
        </p:spPr>
        <p:txBody>
          <a:bodyPr/>
          <a:lstStyle/>
          <a:p>
            <a:r>
              <a:rPr lang="en-AU" dirty="0"/>
              <a:t>Make conclusions</a:t>
            </a:r>
          </a:p>
        </p:txBody>
      </p:sp>
      <p:pic>
        <p:nvPicPr>
          <p:cNvPr id="4" name="Picture 3">
            <a:extLst>
              <a:ext uri="{FF2B5EF4-FFF2-40B4-BE49-F238E27FC236}">
                <a16:creationId xmlns:a16="http://schemas.microsoft.com/office/drawing/2014/main" id="{41DE85D8-4D2B-50CC-1423-C2D9CB40E26A}"/>
              </a:ext>
            </a:extLst>
          </p:cNvPr>
          <p:cNvPicPr>
            <a:picLocks noChangeAspect="1"/>
          </p:cNvPicPr>
          <p:nvPr/>
        </p:nvPicPr>
        <p:blipFill>
          <a:blip r:embed="rId4"/>
          <a:srcRect r="8273"/>
          <a:stretch/>
        </p:blipFill>
        <p:spPr>
          <a:xfrm>
            <a:off x="1981200" y="10"/>
            <a:ext cx="10210344" cy="2560186"/>
          </a:xfrm>
          <a:custGeom>
            <a:avLst/>
            <a:gdLst>
              <a:gd name="connsiteX0" fmla="*/ 0 w 10210344"/>
              <a:gd name="connsiteY0" fmla="*/ 0 h 2560196"/>
              <a:gd name="connsiteX1" fmla="*/ 10210344 w 10210344"/>
              <a:gd name="connsiteY1" fmla="*/ 0 h 2560196"/>
              <a:gd name="connsiteX2" fmla="*/ 10210344 w 10210344"/>
              <a:gd name="connsiteY2" fmla="*/ 1210355 h 2560196"/>
              <a:gd name="connsiteX3" fmla="*/ 9162204 w 10210344"/>
              <a:gd name="connsiteY3" fmla="*/ 1530783 h 2560196"/>
              <a:gd name="connsiteX4" fmla="*/ 7296380 w 10210344"/>
              <a:gd name="connsiteY4" fmla="*/ 2523391 h 2560196"/>
              <a:gd name="connsiteX5" fmla="*/ 4814354 w 10210344"/>
              <a:gd name="connsiteY5" fmla="*/ 1798981 h 2560196"/>
              <a:gd name="connsiteX6" fmla="*/ 0 w 10210344"/>
              <a:gd name="connsiteY6" fmla="*/ 0 h 2560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210344" h="2560196">
                <a:moveTo>
                  <a:pt x="0" y="0"/>
                </a:moveTo>
                <a:lnTo>
                  <a:pt x="10210344" y="0"/>
                </a:lnTo>
                <a:lnTo>
                  <a:pt x="10210344" y="1210355"/>
                </a:lnTo>
                <a:cubicBezTo>
                  <a:pt x="9850841" y="1275928"/>
                  <a:pt x="9498071" y="1368695"/>
                  <a:pt x="9162204" y="1530783"/>
                </a:cubicBezTo>
                <a:cubicBezTo>
                  <a:pt x="8525924" y="1837931"/>
                  <a:pt x="7974850" y="2383731"/>
                  <a:pt x="7296380" y="2523391"/>
                </a:cubicBezTo>
                <a:cubicBezTo>
                  <a:pt x="6403721" y="2707145"/>
                  <a:pt x="5607131" y="2161599"/>
                  <a:pt x="4814354" y="1798981"/>
                </a:cubicBezTo>
                <a:cubicBezTo>
                  <a:pt x="3312799" y="1112188"/>
                  <a:pt x="2254492" y="1647250"/>
                  <a:pt x="0" y="0"/>
                </a:cubicBezTo>
                <a:close/>
              </a:path>
            </a:pathLst>
          </a:custGeom>
          <a:noFill/>
        </p:spPr>
      </p:pic>
    </p:spTree>
    <p:extLst>
      <p:ext uri="{BB962C8B-B14F-4D97-AF65-F5344CB8AC3E}">
        <p14:creationId xmlns:p14="http://schemas.microsoft.com/office/powerpoint/2010/main" val="13171204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2293" y="2243624"/>
            <a:ext cx="10440000" cy="900000"/>
          </a:xfrm>
        </p:spPr>
        <p:txBody>
          <a:bodyPr/>
          <a:lstStyle/>
          <a:p>
            <a:r>
              <a:rPr lang="en-AU" dirty="0"/>
              <a:t>Learning outcomes</a:t>
            </a:r>
          </a:p>
        </p:txBody>
      </p:sp>
      <p:sp>
        <p:nvSpPr>
          <p:cNvPr id="3" name="Content Placeholder 2"/>
          <p:cNvSpPr>
            <a:spLocks noGrp="1"/>
          </p:cNvSpPr>
          <p:nvPr>
            <p:ph type="body" sz="quarter" idx="4294967295"/>
          </p:nvPr>
        </p:nvSpPr>
        <p:spPr>
          <a:xfrm>
            <a:off x="1099334" y="3454955"/>
            <a:ext cx="10271125" cy="1958975"/>
          </a:xfrm>
        </p:spPr>
        <p:txBody>
          <a:bodyPr/>
          <a:lstStyle/>
          <a:p>
            <a:pPr marL="285750" indent="-285750">
              <a:buFont typeface="Arial" panose="020B0604020202020204" pitchFamily="34" charset="0"/>
              <a:buChar char="•"/>
            </a:pPr>
            <a:r>
              <a:rPr lang="en-AU" sz="1800" b="0" dirty="0">
                <a:solidFill>
                  <a:schemeClr val="bg1"/>
                </a:solidFill>
                <a:effectLst/>
                <a:latin typeface="+mn-lt"/>
              </a:rPr>
              <a:t>Describe how water is a renewable natural resource that is finite</a:t>
            </a:r>
          </a:p>
          <a:p>
            <a:pPr marL="285750" indent="-285750">
              <a:buFont typeface="Arial" panose="020B0604020202020204" pitchFamily="34" charset="0"/>
              <a:buChar char="•"/>
            </a:pPr>
            <a:r>
              <a:rPr lang="en-AU" sz="1800" b="0" dirty="0">
                <a:solidFill>
                  <a:schemeClr val="bg1"/>
                </a:solidFill>
                <a:effectLst/>
                <a:latin typeface="+mn-lt"/>
              </a:rPr>
              <a:t>Identify the different factors that contribute to water variability and the impacts of water scarcity</a:t>
            </a:r>
          </a:p>
          <a:p>
            <a:pPr marL="285750" indent="-285750">
              <a:buFont typeface="Arial" panose="020B0604020202020204" pitchFamily="34" charset="0"/>
              <a:buChar char="•"/>
            </a:pPr>
            <a:r>
              <a:rPr lang="en-AU" sz="1800" b="0" dirty="0">
                <a:solidFill>
                  <a:schemeClr val="bg1"/>
                </a:solidFill>
                <a:effectLst/>
                <a:latin typeface="+mn-lt"/>
              </a:rPr>
              <a:t>Explain the different methods to overcoming water scarcity, by reducing demand and increasing the supply </a:t>
            </a:r>
            <a:r>
              <a:rPr lang="en-AU" sz="1800" dirty="0">
                <a:solidFill>
                  <a:schemeClr val="bg1"/>
                </a:solidFill>
                <a:latin typeface="+mn-lt"/>
              </a:rPr>
              <a:t>of water</a:t>
            </a:r>
          </a:p>
          <a:p>
            <a:pPr marL="285750" indent="-285750">
              <a:buFont typeface="Arial" panose="020B0604020202020204" pitchFamily="34" charset="0"/>
              <a:buChar char="•"/>
            </a:pPr>
            <a:r>
              <a:rPr lang="en-AU" sz="1800" dirty="0">
                <a:solidFill>
                  <a:schemeClr val="bg1"/>
                </a:solidFill>
                <a:latin typeface="+mn-lt"/>
              </a:rPr>
              <a:t>Understand that Melbourne's water resources will be impacted by climate change</a:t>
            </a:r>
          </a:p>
          <a:p>
            <a:pPr marL="285750" indent="-285750">
              <a:buFont typeface="Arial" panose="020B0604020202020204" pitchFamily="34" charset="0"/>
              <a:buChar char="•"/>
            </a:pPr>
            <a:r>
              <a:rPr lang="en-AU" sz="1800" dirty="0">
                <a:solidFill>
                  <a:schemeClr val="bg1"/>
                </a:solidFill>
                <a:latin typeface="+mn-lt"/>
              </a:rPr>
              <a:t>Know that the liveability of Melbourne depends on a safe and secure supply of water and treatment of wastewater</a:t>
            </a:r>
          </a:p>
        </p:txBody>
      </p:sp>
    </p:spTree>
    <p:extLst>
      <p:ext uri="{BB962C8B-B14F-4D97-AF65-F5344CB8AC3E}">
        <p14:creationId xmlns:p14="http://schemas.microsoft.com/office/powerpoint/2010/main" val="23378202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1.1: The End Product</a:t>
            </a:r>
          </a:p>
        </p:txBody>
      </p:sp>
      <p:sp>
        <p:nvSpPr>
          <p:cNvPr id="3" name="Content Placeholder 2"/>
          <p:cNvSpPr>
            <a:spLocks noGrp="1"/>
          </p:cNvSpPr>
          <p:nvPr>
            <p:ph sz="half" idx="1"/>
          </p:nvPr>
        </p:nvSpPr>
        <p:spPr>
          <a:xfrm>
            <a:off x="741650" y="1645483"/>
            <a:ext cx="11054570" cy="4800000"/>
          </a:xfrm>
        </p:spPr>
        <p:txBody>
          <a:bodyPr/>
          <a:lstStyle/>
          <a:p>
            <a:pPr>
              <a:spcBef>
                <a:spcPts val="0"/>
              </a:spcBef>
            </a:pPr>
            <a:r>
              <a:rPr lang="en-AU" sz="2400" dirty="0">
                <a:solidFill>
                  <a:schemeClr val="dk1"/>
                </a:solidFill>
                <a:latin typeface="+mn-lt"/>
              </a:rPr>
              <a:t>In your groups, apply what you have learnt to design a social media campaign that aims to: </a:t>
            </a:r>
          </a:p>
          <a:p>
            <a:pPr>
              <a:spcBef>
                <a:spcPts val="0"/>
              </a:spcBef>
            </a:pPr>
            <a:endParaRPr lang="en-AU" sz="2400" dirty="0">
              <a:latin typeface="+mn-lt"/>
            </a:endParaRPr>
          </a:p>
          <a:p>
            <a:pPr marL="609585" indent="-406390">
              <a:spcBef>
                <a:spcPts val="0"/>
              </a:spcBef>
              <a:buClr>
                <a:schemeClr val="dk1"/>
              </a:buClr>
              <a:buSzPts val="1200"/>
              <a:buChar char="●"/>
            </a:pPr>
            <a:r>
              <a:rPr lang="en-AU" sz="2400" dirty="0">
                <a:solidFill>
                  <a:schemeClr val="dk1"/>
                </a:solidFill>
                <a:latin typeface="+mn-lt"/>
              </a:rPr>
              <a:t>Rebrand recycled water. It needs a different name with positive and clean connotations. </a:t>
            </a:r>
          </a:p>
          <a:p>
            <a:pPr marL="609585" indent="-406390">
              <a:spcBef>
                <a:spcPts val="0"/>
              </a:spcBef>
              <a:buClr>
                <a:schemeClr val="dk1"/>
              </a:buClr>
              <a:buSzPts val="1200"/>
              <a:buChar char="●"/>
            </a:pPr>
            <a:r>
              <a:rPr lang="en-AU" sz="2400" dirty="0">
                <a:solidFill>
                  <a:schemeClr val="dk1"/>
                </a:solidFill>
                <a:latin typeface="+mn-lt"/>
              </a:rPr>
              <a:t>Change the perception of recycled water by demonstrating that it is safe or by communicating a benefit of recycled water. </a:t>
            </a:r>
          </a:p>
          <a:p>
            <a:pPr marL="609585" indent="-406390">
              <a:spcBef>
                <a:spcPts val="0"/>
              </a:spcBef>
              <a:buClr>
                <a:schemeClr val="dk1"/>
              </a:buClr>
              <a:buSzPts val="1200"/>
              <a:buChar char="●"/>
            </a:pPr>
            <a:endParaRPr lang="en-AU" sz="2400" dirty="0">
              <a:solidFill>
                <a:schemeClr val="dk1"/>
              </a:solidFill>
              <a:latin typeface="+mn-lt"/>
            </a:endParaRPr>
          </a:p>
          <a:p>
            <a:pPr marL="203195">
              <a:spcBef>
                <a:spcPts val="0"/>
              </a:spcBef>
              <a:buClr>
                <a:schemeClr val="dk1"/>
              </a:buClr>
              <a:buSzPts val="1200"/>
            </a:pPr>
            <a:r>
              <a:rPr lang="en-AU" sz="2400" dirty="0">
                <a:solidFill>
                  <a:schemeClr val="dk1"/>
                </a:solidFill>
                <a:latin typeface="+mn-lt"/>
              </a:rPr>
              <a:t>To do this you will need to produce a marketing plan for your social media campaign. Include the following in your proposal information and data from the survey you conducted as well as the Socrates Seminar.</a:t>
            </a:r>
            <a:endParaRPr lang="en-AU" sz="2400" u="sng" dirty="0">
              <a:solidFill>
                <a:schemeClr val="hlink"/>
              </a:solidFill>
              <a:latin typeface="+mn-lt"/>
            </a:endParaRPr>
          </a:p>
          <a:p>
            <a:pPr marL="203195">
              <a:spcBef>
                <a:spcPts val="0"/>
              </a:spcBef>
              <a:buClr>
                <a:schemeClr val="dk1"/>
              </a:buClr>
              <a:buSzPts val="1200"/>
            </a:pPr>
            <a:endParaRPr lang="en-AU" dirty="0">
              <a:solidFill>
                <a:schemeClr val="dk1"/>
              </a:solidFill>
            </a:endParaRPr>
          </a:p>
          <a:p>
            <a:pPr marL="203195">
              <a:spcBef>
                <a:spcPts val="0"/>
              </a:spcBef>
              <a:buClr>
                <a:schemeClr val="dk1"/>
              </a:buClr>
              <a:buSzPts val="1200"/>
            </a:pPr>
            <a:endParaRPr lang="en-AU" dirty="0">
              <a:solidFill>
                <a:schemeClr val="dk1"/>
              </a:solidFill>
            </a:endParaRPr>
          </a:p>
          <a:p>
            <a:pPr marL="609585" indent="-406390">
              <a:spcBef>
                <a:spcPts val="0"/>
              </a:spcBef>
              <a:buClr>
                <a:schemeClr val="dk1"/>
              </a:buClr>
              <a:buSzPts val="1200"/>
              <a:buChar char="●"/>
            </a:pPr>
            <a:endParaRPr lang="en-AU" dirty="0">
              <a:solidFill>
                <a:schemeClr val="dk1"/>
              </a:solidFill>
            </a:endParaRPr>
          </a:p>
          <a:p>
            <a:r>
              <a:rPr lang="en-AU" dirty="0"/>
              <a:t> </a:t>
            </a:r>
          </a:p>
        </p:txBody>
      </p:sp>
    </p:spTree>
    <p:extLst>
      <p:ext uri="{BB962C8B-B14F-4D97-AF65-F5344CB8AC3E}">
        <p14:creationId xmlns:p14="http://schemas.microsoft.com/office/powerpoint/2010/main" val="28895076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1.2: To create the social media campaign</a:t>
            </a:r>
          </a:p>
        </p:txBody>
      </p:sp>
      <p:sp>
        <p:nvSpPr>
          <p:cNvPr id="3" name="Content Placeholder 2"/>
          <p:cNvSpPr>
            <a:spLocks noGrp="1"/>
          </p:cNvSpPr>
          <p:nvPr>
            <p:ph sz="half" idx="1"/>
          </p:nvPr>
        </p:nvSpPr>
        <p:spPr>
          <a:xfrm>
            <a:off x="143839" y="1440000"/>
            <a:ext cx="11609798" cy="5248476"/>
          </a:xfrm>
        </p:spPr>
        <p:txBody>
          <a:bodyPr/>
          <a:lstStyle/>
          <a:p>
            <a:pPr marL="203195">
              <a:spcBef>
                <a:spcPts val="0"/>
              </a:spcBef>
              <a:buClr>
                <a:schemeClr val="dk1"/>
              </a:buClr>
              <a:buSzPts val="1200"/>
            </a:pPr>
            <a:r>
              <a:rPr lang="en-AU" dirty="0">
                <a:solidFill>
                  <a:schemeClr val="dk1"/>
                </a:solidFill>
              </a:rPr>
              <a:t>To produce a marketing plan for your social media campaign. Include the following in your proposal. </a:t>
            </a:r>
          </a:p>
          <a:p>
            <a:pPr marL="546095" indent="-342900">
              <a:spcBef>
                <a:spcPts val="0"/>
              </a:spcBef>
              <a:buClr>
                <a:schemeClr val="dk1"/>
              </a:buClr>
              <a:buSzPts val="1200"/>
              <a:buFont typeface="Arial" panose="020B0604020202020204" pitchFamily="34" charset="0"/>
              <a:buChar char="•"/>
            </a:pPr>
            <a:r>
              <a:rPr lang="en-AU" b="1" dirty="0">
                <a:solidFill>
                  <a:schemeClr val="dk1"/>
                </a:solidFill>
              </a:rPr>
              <a:t>Identify a target audience. </a:t>
            </a:r>
            <a:r>
              <a:rPr lang="en-AU" dirty="0">
                <a:solidFill>
                  <a:schemeClr val="dk1"/>
                </a:solidFill>
              </a:rPr>
              <a:t>Who are you trying to reach with your social media campaign?  Campaigns are usually target at a specific segment of the population. Examples of target audiences could be parents, businesses, farmers, young people, gardeners or other groups you think of. </a:t>
            </a:r>
          </a:p>
          <a:p>
            <a:pPr marL="546095" indent="-342900">
              <a:spcBef>
                <a:spcPts val="0"/>
              </a:spcBef>
              <a:buClr>
                <a:schemeClr val="dk1"/>
              </a:buClr>
              <a:buSzPts val="1200"/>
              <a:buFont typeface="Arial" panose="020B0604020202020204" pitchFamily="34" charset="0"/>
              <a:buChar char="•"/>
            </a:pPr>
            <a:r>
              <a:rPr lang="en-AU" b="1" dirty="0">
                <a:solidFill>
                  <a:schemeClr val="dk1"/>
                </a:solidFill>
              </a:rPr>
              <a:t>Demonstrate insight into your target audience. </a:t>
            </a:r>
            <a:r>
              <a:rPr lang="en-AU" dirty="0">
                <a:solidFill>
                  <a:schemeClr val="dk1"/>
                </a:solidFill>
              </a:rPr>
              <a:t>Describe their concerns and priorities. Include research that was used to inform your understanding of your audience. </a:t>
            </a:r>
          </a:p>
          <a:p>
            <a:pPr marL="546095" indent="-342900">
              <a:spcBef>
                <a:spcPts val="0"/>
              </a:spcBef>
              <a:buClr>
                <a:schemeClr val="dk1"/>
              </a:buClr>
              <a:buSzPts val="1200"/>
              <a:buFont typeface="Arial" panose="020B0604020202020204" pitchFamily="34" charset="0"/>
              <a:buChar char="•"/>
            </a:pPr>
            <a:r>
              <a:rPr lang="en-AU" b="1" dirty="0">
                <a:solidFill>
                  <a:schemeClr val="dk1"/>
                </a:solidFill>
              </a:rPr>
              <a:t>Select and justify a strategy to reach your audience. </a:t>
            </a:r>
            <a:r>
              <a:rPr lang="en-AU" dirty="0">
                <a:solidFill>
                  <a:schemeClr val="dk1"/>
                </a:solidFill>
              </a:rPr>
              <a:t>Which social media platform will you use and why?</a:t>
            </a:r>
          </a:p>
          <a:p>
            <a:pPr marL="546095" indent="-342900">
              <a:spcBef>
                <a:spcPts val="0"/>
              </a:spcBef>
              <a:buClr>
                <a:schemeClr val="dk1"/>
              </a:buClr>
              <a:buSzPts val="1200"/>
              <a:buFont typeface="Arial" panose="020B0604020202020204" pitchFamily="34" charset="0"/>
              <a:buChar char="•"/>
            </a:pPr>
            <a:r>
              <a:rPr lang="en-AU" b="1" dirty="0">
                <a:solidFill>
                  <a:schemeClr val="dk1"/>
                </a:solidFill>
              </a:rPr>
              <a:t>Create a tagline and a new name for recycled water. </a:t>
            </a:r>
            <a:r>
              <a:rPr lang="en-AU" dirty="0">
                <a:solidFill>
                  <a:schemeClr val="dk1"/>
                </a:solidFill>
              </a:rPr>
              <a:t>A tagline is a slogan that sums up your message in an interesting and concise way. </a:t>
            </a:r>
          </a:p>
          <a:p>
            <a:pPr marL="546095" indent="-342900">
              <a:spcBef>
                <a:spcPts val="0"/>
              </a:spcBef>
              <a:buClr>
                <a:schemeClr val="dk1"/>
              </a:buClr>
              <a:buSzPts val="1200"/>
              <a:buFont typeface="Arial" panose="020B0604020202020204" pitchFamily="34" charset="0"/>
              <a:buChar char="•"/>
            </a:pPr>
            <a:r>
              <a:rPr lang="en-AU" b="1" dirty="0">
                <a:solidFill>
                  <a:schemeClr val="dk1"/>
                </a:solidFill>
              </a:rPr>
              <a:t>Produce a sample product and present it to the class. </a:t>
            </a:r>
            <a:r>
              <a:rPr lang="en-AU" dirty="0">
                <a:solidFill>
                  <a:schemeClr val="dk1"/>
                </a:solidFill>
              </a:rPr>
              <a:t>This can be done as a presentation or gallery walk.  </a:t>
            </a:r>
          </a:p>
        </p:txBody>
      </p:sp>
    </p:spTree>
    <p:extLst>
      <p:ext uri="{BB962C8B-B14F-4D97-AF65-F5344CB8AC3E}">
        <p14:creationId xmlns:p14="http://schemas.microsoft.com/office/powerpoint/2010/main" val="10728902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1.3: Complete KFL chart</a:t>
            </a:r>
          </a:p>
        </p:txBody>
      </p:sp>
      <p:sp>
        <p:nvSpPr>
          <p:cNvPr id="3" name="Content Placeholder 2"/>
          <p:cNvSpPr>
            <a:spLocks noGrp="1"/>
          </p:cNvSpPr>
          <p:nvPr>
            <p:ph idx="4294967295"/>
          </p:nvPr>
        </p:nvSpPr>
        <p:spPr>
          <a:xfrm>
            <a:off x="960000" y="1687282"/>
            <a:ext cx="7870825" cy="4895850"/>
          </a:xfrm>
        </p:spPr>
        <p:txBody>
          <a:bodyPr/>
          <a:lstStyle/>
          <a:p>
            <a:r>
              <a:rPr lang="en" dirty="0">
                <a:ea typeface="Nunito"/>
                <a:cs typeface="Nunito"/>
                <a:sym typeface="Nunito"/>
              </a:rPr>
              <a:t>Complete the final column in your KFL chart</a:t>
            </a:r>
            <a:endParaRPr lang="en-AU" dirty="0"/>
          </a:p>
        </p:txBody>
      </p:sp>
      <p:graphicFrame>
        <p:nvGraphicFramePr>
          <p:cNvPr id="4" name="Table 3" descr="Image showing [enter description here]."/>
          <p:cNvGraphicFramePr>
            <a:graphicFrameLocks noGrp="1"/>
          </p:cNvGraphicFramePr>
          <p:nvPr/>
        </p:nvGraphicFramePr>
        <p:xfrm>
          <a:off x="960000" y="2594689"/>
          <a:ext cx="10209843" cy="3366783"/>
        </p:xfrm>
        <a:graphic>
          <a:graphicData uri="http://schemas.openxmlformats.org/drawingml/2006/table">
            <a:tbl>
              <a:tblPr firstRow="1" bandRow="1">
                <a:tableStyleId>{BC89EF96-8CEA-46FF-86C4-4CE0E7609802}</a:tableStyleId>
              </a:tblPr>
              <a:tblGrid>
                <a:gridCol w="3756703">
                  <a:extLst>
                    <a:ext uri="{9D8B030D-6E8A-4147-A177-3AD203B41FA5}">
                      <a16:colId xmlns:a16="http://schemas.microsoft.com/office/drawing/2014/main" val="20000"/>
                    </a:ext>
                  </a:extLst>
                </a:gridCol>
                <a:gridCol w="3448243">
                  <a:extLst>
                    <a:ext uri="{9D8B030D-6E8A-4147-A177-3AD203B41FA5}">
                      <a16:colId xmlns:a16="http://schemas.microsoft.com/office/drawing/2014/main" val="20001"/>
                    </a:ext>
                  </a:extLst>
                </a:gridCol>
                <a:gridCol w="3004897">
                  <a:extLst>
                    <a:ext uri="{9D8B030D-6E8A-4147-A177-3AD203B41FA5}">
                      <a16:colId xmlns:a16="http://schemas.microsoft.com/office/drawing/2014/main" val="20002"/>
                    </a:ext>
                  </a:extLst>
                </a:gridCol>
              </a:tblGrid>
              <a:tr h="643396">
                <a:tc gridSpan="3">
                  <a:txBody>
                    <a:bodyPr/>
                    <a:lstStyle/>
                    <a:p>
                      <a:r>
                        <a:rPr lang="en" sz="1900" dirty="0">
                          <a:sym typeface="Nunito"/>
                        </a:rPr>
                        <a:t>How can Melbourne use the WTP to prepare for an uncertain future?</a:t>
                      </a:r>
                      <a:endParaRPr lang="en-AU" sz="1300" b="1" dirty="0">
                        <a:solidFill>
                          <a:schemeClr val="bg1"/>
                        </a:solidFill>
                      </a:endParaRPr>
                    </a:p>
                  </a:txBody>
                  <a:tcPr marL="96000" marR="96000" marT="48000" marB="48000"/>
                </a:tc>
                <a:tc hMerge="1">
                  <a:txBody>
                    <a:bodyPr/>
                    <a:lstStyle/>
                    <a:p>
                      <a:endParaRPr lang="en-AU" sz="1000" b="1" dirty="0">
                        <a:solidFill>
                          <a:schemeClr val="bg1"/>
                        </a:solidFill>
                      </a:endParaRPr>
                    </a:p>
                  </a:txBody>
                  <a:tcPr marL="72000" marR="72000" marT="36000" marB="36000"/>
                </a:tc>
                <a:tc hMerge="1">
                  <a:txBody>
                    <a:bodyPr/>
                    <a:lstStyle/>
                    <a:p>
                      <a:endParaRPr lang="en-AU" sz="1000" b="1" dirty="0">
                        <a:solidFill>
                          <a:schemeClr val="bg1"/>
                        </a:solidFill>
                      </a:endParaRPr>
                    </a:p>
                  </a:txBody>
                  <a:tcPr marL="72000" marR="72000" marT="36000" marB="36000"/>
                </a:tc>
                <a:extLst>
                  <a:ext uri="{0D108BD9-81ED-4DB2-BD59-A6C34878D82A}">
                    <a16:rowId xmlns:a16="http://schemas.microsoft.com/office/drawing/2014/main" val="10000"/>
                  </a:ext>
                </a:extLst>
              </a:tr>
              <a:tr h="66496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AU" sz="1900" kern="1200" dirty="0">
                          <a:sym typeface="Nunito"/>
                        </a:rPr>
                        <a:t>What do I know about sewage, recycled wastewater and the WTP? </a:t>
                      </a:r>
                      <a:endParaRPr lang="en-AU" sz="1900" b="0" kern="1200" dirty="0">
                        <a:solidFill>
                          <a:srgbClr val="000000"/>
                        </a:solidFill>
                        <a:latin typeface="+mj-lt"/>
                        <a:ea typeface="Nunito"/>
                        <a:cs typeface="Nunito"/>
                        <a:sym typeface="Nunito"/>
                      </a:endParaRPr>
                    </a:p>
                  </a:txBody>
                  <a:tcPr marL="96000" marR="96000" marT="48000" marB="48000"/>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AU" sz="1900" kern="1200" dirty="0">
                          <a:sym typeface="Nunito"/>
                        </a:rPr>
                        <a:t>What do I need to find out? </a:t>
                      </a:r>
                    </a:p>
                    <a:p>
                      <a:endParaRPr lang="en-AU" sz="1900" b="0" kern="1200" dirty="0">
                        <a:solidFill>
                          <a:srgbClr val="000000"/>
                        </a:solidFill>
                        <a:latin typeface="+mj-lt"/>
                        <a:ea typeface="Nunito"/>
                        <a:cs typeface="Nunito"/>
                      </a:endParaRPr>
                    </a:p>
                  </a:txBody>
                  <a:tcPr marL="96000" marR="96000" marT="48000" marB="48000"/>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AU" sz="1900" kern="1200" dirty="0">
                          <a:sym typeface="Nunito"/>
                        </a:rPr>
                        <a:t>What have I learnt? </a:t>
                      </a:r>
                    </a:p>
                    <a:p>
                      <a:endParaRPr lang="en-AU" sz="1900" b="0" kern="1200" dirty="0">
                        <a:solidFill>
                          <a:srgbClr val="000000"/>
                        </a:solidFill>
                        <a:latin typeface="+mj-lt"/>
                        <a:ea typeface="Nunito"/>
                        <a:cs typeface="Nunito"/>
                      </a:endParaRPr>
                    </a:p>
                  </a:txBody>
                  <a:tcPr marL="96000" marR="96000" marT="48000" marB="48000"/>
                </a:tc>
                <a:extLst>
                  <a:ext uri="{0D108BD9-81ED-4DB2-BD59-A6C34878D82A}">
                    <a16:rowId xmlns:a16="http://schemas.microsoft.com/office/drawing/2014/main" val="2439320145"/>
                  </a:ext>
                </a:extLst>
              </a:tr>
              <a:tr h="2048267">
                <a:tc>
                  <a:txBody>
                    <a:bodyPr/>
                    <a:lstStyle/>
                    <a:p>
                      <a:endParaRPr lang="en-AU" sz="1300" dirty="0"/>
                    </a:p>
                  </a:txBody>
                  <a:tcPr marL="96000" marR="96000" marT="48000" marB="48000"/>
                </a:tc>
                <a:tc>
                  <a:txBody>
                    <a:bodyPr/>
                    <a:lstStyle/>
                    <a:p>
                      <a:endParaRPr lang="en-AU" sz="1300" dirty="0"/>
                    </a:p>
                  </a:txBody>
                  <a:tcPr marL="96000" marR="96000" marT="48000" marB="48000"/>
                </a:tc>
                <a:tc>
                  <a:txBody>
                    <a:bodyPr/>
                    <a:lstStyle/>
                    <a:p>
                      <a:endParaRPr lang="en-AU" sz="1300" dirty="0"/>
                    </a:p>
                  </a:txBody>
                  <a:tcPr marL="96000" marR="96000" marT="48000" marB="48000"/>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1909396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1.4: Reflection on recycling water for Melbourne</a:t>
            </a:r>
          </a:p>
        </p:txBody>
      </p:sp>
      <p:sp>
        <p:nvSpPr>
          <p:cNvPr id="3" name="Content Placeholder 2"/>
          <p:cNvSpPr>
            <a:spLocks noGrp="1"/>
          </p:cNvSpPr>
          <p:nvPr>
            <p:ph sz="half" idx="1"/>
          </p:nvPr>
        </p:nvSpPr>
        <p:spPr>
          <a:xfrm>
            <a:off x="898354" y="1850966"/>
            <a:ext cx="10693284" cy="1310288"/>
          </a:xfrm>
        </p:spPr>
        <p:txBody>
          <a:bodyPr/>
          <a:lstStyle/>
          <a:p>
            <a:pPr>
              <a:spcBef>
                <a:spcPts val="0"/>
              </a:spcBef>
            </a:pPr>
            <a:r>
              <a:rPr lang="en-AU" dirty="0">
                <a:solidFill>
                  <a:srgbClr val="221F20"/>
                </a:solidFill>
                <a:latin typeface="+mj-lt"/>
                <a:ea typeface="Nunito"/>
                <a:cs typeface="Nunito"/>
                <a:sym typeface="Nunito"/>
              </a:rPr>
              <a:t>Think back to your initial thoughts about recycling water. In sentences or bullet points, write a response to the following sentence starters. </a:t>
            </a:r>
          </a:p>
          <a:p>
            <a:pPr>
              <a:spcBef>
                <a:spcPts val="0"/>
              </a:spcBef>
            </a:pPr>
            <a:endParaRPr lang="en-AU" dirty="0">
              <a:solidFill>
                <a:srgbClr val="221F20"/>
              </a:solidFill>
              <a:latin typeface="+mj-lt"/>
              <a:ea typeface="Nunito"/>
              <a:cs typeface="Nunito"/>
              <a:sym typeface="Nunito"/>
            </a:endParaRPr>
          </a:p>
          <a:p>
            <a:pPr>
              <a:spcBef>
                <a:spcPts val="0"/>
              </a:spcBef>
            </a:pPr>
            <a:r>
              <a:rPr lang="en-AU" b="1" i="1" dirty="0">
                <a:solidFill>
                  <a:srgbClr val="00428B"/>
                </a:solidFill>
                <a:latin typeface="+mj-lt"/>
                <a:ea typeface="Nunito"/>
                <a:cs typeface="Nunito"/>
                <a:sym typeface="Nunito"/>
              </a:rPr>
              <a:t>I used to think….</a:t>
            </a:r>
          </a:p>
          <a:p>
            <a:pPr>
              <a:spcBef>
                <a:spcPts val="0"/>
              </a:spcBef>
            </a:pPr>
            <a:endParaRPr lang="en-AU" b="1" i="1" dirty="0">
              <a:solidFill>
                <a:srgbClr val="00428B"/>
              </a:solidFill>
              <a:latin typeface="+mj-lt"/>
              <a:ea typeface="Nunito"/>
              <a:cs typeface="Nunito"/>
              <a:sym typeface="Nunito"/>
            </a:endParaRPr>
          </a:p>
          <a:p>
            <a:pPr>
              <a:spcBef>
                <a:spcPts val="0"/>
              </a:spcBef>
            </a:pPr>
            <a:r>
              <a:rPr lang="en-AU" b="1" i="1" dirty="0">
                <a:solidFill>
                  <a:srgbClr val="00428B"/>
                </a:solidFill>
                <a:latin typeface="+mj-lt"/>
                <a:ea typeface="Nunito"/>
                <a:cs typeface="Nunito"/>
                <a:sym typeface="Nunito"/>
              </a:rPr>
              <a:t>Now, I think…..</a:t>
            </a:r>
          </a:p>
          <a:p>
            <a:pPr>
              <a:spcBef>
                <a:spcPts val="0"/>
              </a:spcBef>
            </a:pPr>
            <a:endParaRPr lang="en-AU" b="1" i="1" dirty="0">
              <a:solidFill>
                <a:srgbClr val="00428B"/>
              </a:solidFill>
              <a:latin typeface="+mj-lt"/>
              <a:ea typeface="Nunito"/>
              <a:cs typeface="Nunito"/>
              <a:sym typeface="Nunito"/>
            </a:endParaRPr>
          </a:p>
          <a:p>
            <a:pPr>
              <a:spcBef>
                <a:spcPts val="0"/>
              </a:spcBef>
            </a:pPr>
            <a:r>
              <a:rPr lang="en-AU" b="1" i="1" dirty="0">
                <a:solidFill>
                  <a:srgbClr val="00428B"/>
                </a:solidFill>
                <a:latin typeface="+mj-lt"/>
                <a:ea typeface="Nunito"/>
                <a:cs typeface="Nunito"/>
                <a:sym typeface="Nunito"/>
              </a:rPr>
              <a:t>In the future, I will…..</a:t>
            </a:r>
          </a:p>
          <a:p>
            <a:pPr lvl="0"/>
            <a:r>
              <a:rPr lang="en-AU" dirty="0">
                <a:solidFill>
                  <a:schemeClr val="dk1"/>
                </a:solidFill>
              </a:rPr>
              <a:t> </a:t>
            </a:r>
          </a:p>
        </p:txBody>
      </p:sp>
    </p:spTree>
    <p:extLst>
      <p:ext uri="{BB962C8B-B14F-4D97-AF65-F5344CB8AC3E}">
        <p14:creationId xmlns:p14="http://schemas.microsoft.com/office/powerpoint/2010/main" val="40264667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4C54ECC6-93AC-690C-DECD-E1E6F4EF7110}"/>
              </a:ext>
            </a:extLst>
          </p:cNvPr>
          <p:cNvSpPr>
            <a:spLocks noGrp="1"/>
          </p:cNvSpPr>
          <p:nvPr>
            <p:ph type="title"/>
          </p:nvPr>
        </p:nvSpPr>
        <p:spPr>
          <a:xfrm>
            <a:off x="960000" y="72000"/>
            <a:ext cx="10272000" cy="864000"/>
          </a:xfrm>
        </p:spPr>
        <p:txBody>
          <a:bodyPr/>
          <a:lstStyle/>
          <a:p>
            <a:r>
              <a:rPr lang="en-US" dirty="0"/>
              <a:t>1.5: Rubric: Social media campaign</a:t>
            </a:r>
          </a:p>
        </p:txBody>
      </p:sp>
      <p:graphicFrame>
        <p:nvGraphicFramePr>
          <p:cNvPr id="9" name="Content Placeholder 8">
            <a:extLst>
              <a:ext uri="{FF2B5EF4-FFF2-40B4-BE49-F238E27FC236}">
                <a16:creationId xmlns:a16="http://schemas.microsoft.com/office/drawing/2014/main" id="{609305B5-6F72-8143-AE16-962DDE02D36F}"/>
              </a:ext>
            </a:extLst>
          </p:cNvPr>
          <p:cNvGraphicFramePr>
            <a:graphicFrameLocks noGrp="1"/>
          </p:cNvGraphicFramePr>
          <p:nvPr>
            <p:ph sz="quarter" idx="13"/>
          </p:nvPr>
        </p:nvGraphicFramePr>
        <p:xfrm>
          <a:off x="492868" y="1508639"/>
          <a:ext cx="11314620" cy="4939898"/>
        </p:xfrm>
        <a:graphic>
          <a:graphicData uri="http://schemas.openxmlformats.org/drawingml/2006/table">
            <a:tbl>
              <a:tblPr>
                <a:tableStyleId>{3B4B98B0-60AC-42C2-AFA5-B58CD77FA1E5}</a:tableStyleId>
              </a:tblPr>
              <a:tblGrid>
                <a:gridCol w="1494707">
                  <a:extLst>
                    <a:ext uri="{9D8B030D-6E8A-4147-A177-3AD203B41FA5}">
                      <a16:colId xmlns:a16="http://schemas.microsoft.com/office/drawing/2014/main" val="3986575306"/>
                    </a:ext>
                  </a:extLst>
                </a:gridCol>
                <a:gridCol w="2027839">
                  <a:extLst>
                    <a:ext uri="{9D8B030D-6E8A-4147-A177-3AD203B41FA5}">
                      <a16:colId xmlns:a16="http://schemas.microsoft.com/office/drawing/2014/main" val="969178045"/>
                    </a:ext>
                  </a:extLst>
                </a:gridCol>
                <a:gridCol w="2027839">
                  <a:extLst>
                    <a:ext uri="{9D8B030D-6E8A-4147-A177-3AD203B41FA5}">
                      <a16:colId xmlns:a16="http://schemas.microsoft.com/office/drawing/2014/main" val="2971515227"/>
                    </a:ext>
                  </a:extLst>
                </a:gridCol>
                <a:gridCol w="1814736">
                  <a:extLst>
                    <a:ext uri="{9D8B030D-6E8A-4147-A177-3AD203B41FA5}">
                      <a16:colId xmlns:a16="http://schemas.microsoft.com/office/drawing/2014/main" val="352121357"/>
                    </a:ext>
                  </a:extLst>
                </a:gridCol>
                <a:gridCol w="1921660">
                  <a:extLst>
                    <a:ext uri="{9D8B030D-6E8A-4147-A177-3AD203B41FA5}">
                      <a16:colId xmlns:a16="http://schemas.microsoft.com/office/drawing/2014/main" val="350606621"/>
                    </a:ext>
                  </a:extLst>
                </a:gridCol>
                <a:gridCol w="2027839">
                  <a:extLst>
                    <a:ext uri="{9D8B030D-6E8A-4147-A177-3AD203B41FA5}">
                      <a16:colId xmlns:a16="http://schemas.microsoft.com/office/drawing/2014/main" val="4171171417"/>
                    </a:ext>
                  </a:extLst>
                </a:gridCol>
              </a:tblGrid>
              <a:tr h="458193">
                <a:tc>
                  <a:txBody>
                    <a:bodyPr/>
                    <a:lstStyle/>
                    <a:p>
                      <a:pPr algn="ctr">
                        <a:lnSpc>
                          <a:spcPct val="120000"/>
                        </a:lnSpc>
                      </a:pPr>
                      <a:r>
                        <a:rPr lang="en-GB" sz="1100" b="1">
                          <a:effectLst/>
                        </a:rPr>
                        <a:t>Criteria for Assessment</a:t>
                      </a:r>
                      <a:endParaRPr lang="en-AU" sz="1100" b="1">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41052" marR="41052" marT="41052" marB="4105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20000"/>
                        </a:lnSpc>
                      </a:pPr>
                      <a:r>
                        <a:rPr lang="en-GB" sz="1100" b="1" dirty="0">
                          <a:effectLst/>
                        </a:rPr>
                        <a:t>Excelling</a:t>
                      </a:r>
                      <a:endParaRPr lang="en-AU" sz="1100" b="1" dirty="0">
                        <a:effectLst/>
                      </a:endParaRPr>
                    </a:p>
                    <a:p>
                      <a:pPr algn="ctr">
                        <a:lnSpc>
                          <a:spcPct val="120000"/>
                        </a:lnSpc>
                      </a:pPr>
                      <a:r>
                        <a:rPr lang="en-GB" sz="1100" b="1" dirty="0">
                          <a:effectLst/>
                        </a:rPr>
                        <a:t>5</a:t>
                      </a:r>
                      <a:endParaRPr lang="en-AU" sz="11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41052" marR="41052" marT="41052" marB="4105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20000"/>
                        </a:lnSpc>
                      </a:pPr>
                      <a:r>
                        <a:rPr lang="en-GB" sz="1100" b="1" dirty="0">
                          <a:effectLst/>
                        </a:rPr>
                        <a:t>Proficient</a:t>
                      </a:r>
                      <a:endParaRPr lang="en-AU" sz="1100" b="1" dirty="0">
                        <a:effectLst/>
                      </a:endParaRPr>
                    </a:p>
                    <a:p>
                      <a:pPr algn="ctr">
                        <a:lnSpc>
                          <a:spcPct val="120000"/>
                        </a:lnSpc>
                      </a:pPr>
                      <a:r>
                        <a:rPr lang="en-GB" sz="1100" b="1" dirty="0">
                          <a:effectLst/>
                        </a:rPr>
                        <a:t>4</a:t>
                      </a:r>
                      <a:endParaRPr lang="en-AU" sz="11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41052" marR="41052" marT="41052" marB="4105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20000"/>
                        </a:lnSpc>
                      </a:pPr>
                      <a:r>
                        <a:rPr lang="en-GB" sz="1100" b="1">
                          <a:effectLst/>
                        </a:rPr>
                        <a:t>Consolidating</a:t>
                      </a:r>
                      <a:endParaRPr lang="en-AU" sz="1100" b="1">
                        <a:effectLst/>
                      </a:endParaRPr>
                    </a:p>
                    <a:p>
                      <a:pPr algn="ctr">
                        <a:lnSpc>
                          <a:spcPct val="120000"/>
                        </a:lnSpc>
                      </a:pPr>
                      <a:r>
                        <a:rPr lang="en-GB" sz="1100" b="1">
                          <a:effectLst/>
                        </a:rPr>
                        <a:t>3</a:t>
                      </a:r>
                      <a:endParaRPr lang="en-AU" sz="1100" b="1">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41052" marR="41052" marT="41052" marB="4105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20000"/>
                        </a:lnSpc>
                      </a:pPr>
                      <a:r>
                        <a:rPr lang="en-GB" sz="1100" b="1">
                          <a:effectLst/>
                        </a:rPr>
                        <a:t>Developing</a:t>
                      </a:r>
                      <a:endParaRPr lang="en-AU" sz="1100" b="1">
                        <a:effectLst/>
                      </a:endParaRPr>
                    </a:p>
                    <a:p>
                      <a:pPr algn="ctr">
                        <a:lnSpc>
                          <a:spcPct val="120000"/>
                        </a:lnSpc>
                      </a:pPr>
                      <a:r>
                        <a:rPr lang="en-GB" sz="1100" b="1">
                          <a:effectLst/>
                        </a:rPr>
                        <a:t>2</a:t>
                      </a:r>
                      <a:endParaRPr lang="en-AU" sz="1100" b="1">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41052" marR="41052" marT="41052" marB="4105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20000"/>
                        </a:lnSpc>
                      </a:pPr>
                      <a:r>
                        <a:rPr lang="en-GB" sz="1100" b="1" dirty="0">
                          <a:effectLst/>
                        </a:rPr>
                        <a:t>Beginning</a:t>
                      </a:r>
                      <a:endParaRPr lang="en-AU" sz="1100" b="1" dirty="0">
                        <a:effectLst/>
                      </a:endParaRPr>
                    </a:p>
                    <a:p>
                      <a:pPr algn="ctr">
                        <a:lnSpc>
                          <a:spcPct val="120000"/>
                        </a:lnSpc>
                      </a:pPr>
                      <a:r>
                        <a:rPr lang="en-GB" sz="1100" b="1" dirty="0">
                          <a:effectLst/>
                        </a:rPr>
                        <a:t>0-1</a:t>
                      </a:r>
                      <a:endParaRPr lang="en-AU" sz="11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41052" marR="41052" marT="41052" marB="4105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20167818"/>
                  </a:ext>
                </a:extLst>
              </a:tr>
              <a:tr h="1135291">
                <a:tc>
                  <a:txBody>
                    <a:bodyPr/>
                    <a:lstStyle/>
                    <a:p>
                      <a:pPr>
                        <a:lnSpc>
                          <a:spcPct val="120000"/>
                        </a:lnSpc>
                      </a:pPr>
                      <a:r>
                        <a:rPr lang="en-GB" sz="1100" dirty="0">
                          <a:effectLst/>
                        </a:rPr>
                        <a:t>Marketing plan</a:t>
                      </a:r>
                      <a:endParaRPr lang="en-AU" sz="1100" dirty="0">
                        <a:effectLst/>
                      </a:endParaRPr>
                    </a:p>
                    <a:p>
                      <a:pPr>
                        <a:lnSpc>
                          <a:spcPct val="120000"/>
                        </a:lnSpc>
                      </a:pPr>
                      <a:r>
                        <a:rPr lang="en-GB" sz="1100" dirty="0">
                          <a:effectLst/>
                        </a:rPr>
                        <a:t> </a:t>
                      </a:r>
                      <a:endParaRPr lang="en-AU" sz="1100" dirty="0">
                        <a:effectLst/>
                      </a:endParaRPr>
                    </a:p>
                    <a:p>
                      <a:pPr marL="342900" lvl="0" indent="-342900" fontAlgn="auto">
                        <a:lnSpc>
                          <a:spcPct val="120000"/>
                        </a:lnSpc>
                        <a:buFont typeface="Symbol" panose="05050102010706020507" pitchFamily="18" charset="2"/>
                        <a:buChar char="-"/>
                      </a:pPr>
                      <a:r>
                        <a:rPr lang="en-GB" sz="1100" u="none" strike="noStrike" dirty="0">
                          <a:effectLst/>
                        </a:rPr>
                        <a:t>Target Audience </a:t>
                      </a:r>
                      <a:endParaRPr lang="en-AU" sz="1100" u="none" strike="noStrike"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41052" marR="41052" marT="41052" marB="4105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20000"/>
                        </a:lnSpc>
                      </a:pPr>
                      <a:r>
                        <a:rPr lang="en-GB" sz="1100">
                          <a:effectLst/>
                        </a:rPr>
                        <a:t>Research on a specific target audience is thorough and insightful. The target audience’s concerns and priorities are well understood. </a:t>
                      </a:r>
                      <a:endParaRPr lang="en-AU" sz="11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41052" marR="41052" marT="41052" marB="4105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20000"/>
                        </a:lnSpc>
                      </a:pPr>
                      <a:r>
                        <a:rPr lang="en-GB" sz="1100">
                          <a:effectLst/>
                        </a:rPr>
                        <a:t>An appropriate target audience has been selected and researched. The target audience’s concerns and priorities are referred to. </a:t>
                      </a:r>
                      <a:endParaRPr lang="en-AU" sz="11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41052" marR="41052" marT="41052" marB="4105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20000"/>
                        </a:lnSpc>
                      </a:pPr>
                      <a:r>
                        <a:rPr lang="en-GB" sz="1100">
                          <a:effectLst/>
                        </a:rPr>
                        <a:t>An appropriate target audience has been selected. </a:t>
                      </a:r>
                      <a:endParaRPr lang="en-AU" sz="11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41052" marR="41052" marT="41052" marB="4105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20000"/>
                        </a:lnSpc>
                      </a:pPr>
                      <a:r>
                        <a:rPr lang="en-GB" sz="1100">
                          <a:effectLst/>
                        </a:rPr>
                        <a:t>The target audience is not clear or may not be relevant to the task. </a:t>
                      </a:r>
                      <a:endParaRPr lang="en-AU" sz="11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41052" marR="41052" marT="41052" marB="4105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20000"/>
                        </a:lnSpc>
                      </a:pPr>
                      <a:r>
                        <a:rPr lang="en-GB" sz="1100" dirty="0">
                          <a:effectLst/>
                        </a:rPr>
                        <a:t>The target audience has not been considered. </a:t>
                      </a:r>
                      <a:endParaRPr lang="en-AU" sz="1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41052" marR="41052" marT="41052" marB="4105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45831989"/>
                  </a:ext>
                </a:extLst>
              </a:tr>
              <a:tr h="1371749">
                <a:tc>
                  <a:txBody>
                    <a:bodyPr/>
                    <a:lstStyle/>
                    <a:p>
                      <a:pPr>
                        <a:lnSpc>
                          <a:spcPct val="120000"/>
                        </a:lnSpc>
                      </a:pPr>
                      <a:r>
                        <a:rPr lang="en-GB" sz="1100">
                          <a:effectLst/>
                        </a:rPr>
                        <a:t>Marketing plan</a:t>
                      </a:r>
                      <a:endParaRPr lang="en-AU" sz="1100">
                        <a:effectLst/>
                      </a:endParaRPr>
                    </a:p>
                    <a:p>
                      <a:pPr>
                        <a:lnSpc>
                          <a:spcPct val="120000"/>
                        </a:lnSpc>
                      </a:pPr>
                      <a:r>
                        <a:rPr lang="en-GB" sz="1100">
                          <a:effectLst/>
                        </a:rPr>
                        <a:t> </a:t>
                      </a:r>
                      <a:endParaRPr lang="en-AU" sz="1100">
                        <a:effectLst/>
                      </a:endParaRPr>
                    </a:p>
                    <a:p>
                      <a:pPr marL="342900" lvl="0" indent="-342900" fontAlgn="auto">
                        <a:lnSpc>
                          <a:spcPct val="120000"/>
                        </a:lnSpc>
                        <a:buFont typeface="Symbol" panose="05050102010706020507" pitchFamily="18" charset="2"/>
                        <a:buChar char="-"/>
                      </a:pPr>
                      <a:r>
                        <a:rPr lang="en-GB" sz="1100" u="none" strike="noStrike">
                          <a:effectLst/>
                        </a:rPr>
                        <a:t>Strategy</a:t>
                      </a:r>
                      <a:endParaRPr lang="en-AU" sz="1100" u="none" strike="noStrike">
                        <a:effectLst/>
                      </a:endParaRPr>
                    </a:p>
                    <a:p>
                      <a:pPr marL="342900" lvl="0" indent="-342900" fontAlgn="auto">
                        <a:lnSpc>
                          <a:spcPct val="120000"/>
                        </a:lnSpc>
                        <a:buFont typeface="Symbol" panose="05050102010706020507" pitchFamily="18" charset="2"/>
                        <a:buChar char="-"/>
                      </a:pPr>
                      <a:r>
                        <a:rPr lang="en-GB" sz="1100" u="none" strike="noStrike">
                          <a:effectLst/>
                        </a:rPr>
                        <a:t>Tagline</a:t>
                      </a:r>
                      <a:endParaRPr lang="en-AU" sz="1100" u="none" strike="noStrike">
                        <a:effectLst/>
                      </a:endParaRPr>
                    </a:p>
                    <a:p>
                      <a:pPr marL="342900" lvl="0" indent="-342900" fontAlgn="auto">
                        <a:lnSpc>
                          <a:spcPct val="120000"/>
                        </a:lnSpc>
                        <a:buFont typeface="Symbol" panose="05050102010706020507" pitchFamily="18" charset="2"/>
                        <a:buChar char="-"/>
                      </a:pPr>
                      <a:r>
                        <a:rPr lang="en-GB" sz="1100" u="none" strike="noStrike">
                          <a:effectLst/>
                        </a:rPr>
                        <a:t>Campaign product</a:t>
                      </a:r>
                      <a:endParaRPr lang="en-AU" sz="1100" u="none" strike="noStrike">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41052" marR="41052" marT="41052" marB="4105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20000"/>
                        </a:lnSpc>
                      </a:pPr>
                      <a:r>
                        <a:rPr lang="en-GB" sz="1100">
                          <a:effectLst/>
                        </a:rPr>
                        <a:t>The execution of the campaign is highly effective and persuasive. All parts of the task have been addressed. </a:t>
                      </a:r>
                      <a:endParaRPr lang="en-AU" sz="11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41052" marR="41052" marT="41052" marB="4105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20000"/>
                        </a:lnSpc>
                      </a:pPr>
                      <a:r>
                        <a:rPr lang="en-GB" sz="1100">
                          <a:effectLst/>
                        </a:rPr>
                        <a:t>The campaign is persuasive and the product is attractive.  All parts of the task have been addressed. </a:t>
                      </a:r>
                      <a:endParaRPr lang="en-AU" sz="11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41052" marR="41052" marT="41052" marB="4105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20000"/>
                        </a:lnSpc>
                      </a:pPr>
                      <a:r>
                        <a:rPr lang="en-GB" sz="1100">
                          <a:effectLst/>
                        </a:rPr>
                        <a:t>The strategy is appropriate and all or most parts of the task have been addressed. </a:t>
                      </a:r>
                      <a:endParaRPr lang="en-AU" sz="11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41052" marR="41052" marT="41052" marB="4105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20000"/>
                        </a:lnSpc>
                      </a:pPr>
                      <a:r>
                        <a:rPr lang="en-GB" sz="1100">
                          <a:effectLst/>
                        </a:rPr>
                        <a:t>Some aspects of the task have not been completed or understood. The plan and product are relevant but could be improved with further drafting or editing. </a:t>
                      </a:r>
                      <a:endParaRPr lang="en-AU" sz="11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41052" marR="41052" marT="41052" marB="4105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20000"/>
                        </a:lnSpc>
                      </a:pPr>
                      <a:r>
                        <a:rPr lang="en-GB" sz="1100">
                          <a:effectLst/>
                        </a:rPr>
                        <a:t>Some aspects of the task have been completed and understood. The campaign may lack clarity or relevance. The campaign could be improved with further drafting and editing.</a:t>
                      </a:r>
                      <a:endParaRPr lang="en-AU" sz="11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41052" marR="41052" marT="41052" marB="4105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20422235"/>
                  </a:ext>
                </a:extLst>
              </a:tr>
              <a:tr h="1962896">
                <a:tc>
                  <a:txBody>
                    <a:bodyPr/>
                    <a:lstStyle/>
                    <a:p>
                      <a:pPr>
                        <a:lnSpc>
                          <a:spcPct val="120000"/>
                        </a:lnSpc>
                      </a:pPr>
                      <a:r>
                        <a:rPr lang="en-GB" sz="1100">
                          <a:effectLst/>
                        </a:rPr>
                        <a:t>Presentation and group work</a:t>
                      </a:r>
                      <a:endParaRPr lang="en-AU" sz="11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41052" marR="41052" marT="41052" marB="4105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20000"/>
                        </a:lnSpc>
                      </a:pPr>
                      <a:r>
                        <a:rPr lang="en-GB" sz="1100">
                          <a:effectLst/>
                        </a:rPr>
                        <a:t>The presentation makes excellent use of technology and  is memorable, original, persuasive and engaging. The group collaborates in a constructive, equitable and organised manner and solved problems effectively. </a:t>
                      </a:r>
                      <a:endParaRPr lang="en-AU" sz="11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41052" marR="41052" marT="41052" marB="4105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20000"/>
                        </a:lnSpc>
                      </a:pPr>
                      <a:r>
                        <a:rPr lang="en-GB" sz="1100">
                          <a:effectLst/>
                        </a:rPr>
                        <a:t>The presentation makes good use of technology and is effective and engaging. The group collaborates in an organised and constructive manner and seeks assistance when needed. </a:t>
                      </a:r>
                      <a:endParaRPr lang="en-AU" sz="11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41052" marR="41052" marT="41052" marB="4105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20000"/>
                        </a:lnSpc>
                      </a:pPr>
                      <a:r>
                        <a:rPr lang="en-GB" sz="1100">
                          <a:effectLst/>
                        </a:rPr>
                        <a:t>Technology is used successfully as a creative tool or to collaborate. The presentation is informative and engaging. At times. the group made good use of the support available. </a:t>
                      </a:r>
                      <a:endParaRPr lang="en-AU" sz="11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41052" marR="41052" marT="41052" marB="4105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20000"/>
                        </a:lnSpc>
                      </a:pPr>
                      <a:r>
                        <a:rPr lang="en-GB" sz="1100">
                          <a:effectLst/>
                        </a:rPr>
                        <a:t>The group is able to present their ideas for the social campaign. They would benefit from more detailed planning and seeking assistance when needed. </a:t>
                      </a:r>
                      <a:endParaRPr lang="en-AU" sz="11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41052" marR="41052" marT="41052" marB="4105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20000"/>
                        </a:lnSpc>
                      </a:pPr>
                      <a:r>
                        <a:rPr lang="en-GB" sz="1100" dirty="0">
                          <a:effectLst/>
                        </a:rPr>
                        <a:t>The group were not able to coherently present their ideas for a social media campaign. The  group struggled to work collaboratively and should have sought assistance to resolve problems. </a:t>
                      </a:r>
                      <a:endParaRPr lang="en-AU" sz="1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41052" marR="41052" marT="41052" marB="4105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04666703"/>
                  </a:ext>
                </a:extLst>
              </a:tr>
            </a:tbl>
          </a:graphicData>
        </a:graphic>
      </p:graphicFrame>
    </p:spTree>
    <p:extLst>
      <p:ext uri="{BB962C8B-B14F-4D97-AF65-F5344CB8AC3E}">
        <p14:creationId xmlns:p14="http://schemas.microsoft.com/office/powerpoint/2010/main" val="3608060095"/>
      </p:ext>
    </p:extLst>
  </p:cSld>
  <p:clrMapOvr>
    <a:masterClrMapping/>
  </p:clrMapOvr>
</p:sld>
</file>

<file path=ppt/theme/theme1.xml><?xml version="1.0" encoding="utf-8"?>
<a:theme xmlns:a="http://schemas.openxmlformats.org/drawingml/2006/main" name="Melbourne Water">
  <a:themeElements>
    <a:clrScheme name="Melbourne Water">
      <a:dk1>
        <a:sysClr val="windowText" lastClr="000000"/>
      </a:dk1>
      <a:lt1>
        <a:sysClr val="window" lastClr="FFFFFF"/>
      </a:lt1>
      <a:dk2>
        <a:srgbClr val="1B3751"/>
      </a:dk2>
      <a:lt2>
        <a:srgbClr val="FFFFFF"/>
      </a:lt2>
      <a:accent1>
        <a:srgbClr val="809DC4"/>
      </a:accent1>
      <a:accent2>
        <a:srgbClr val="356690"/>
      </a:accent2>
      <a:accent3>
        <a:srgbClr val="4B8080"/>
      </a:accent3>
      <a:accent4>
        <a:srgbClr val="E5A000"/>
      </a:accent4>
      <a:accent5>
        <a:srgbClr val="C15727"/>
      </a:accent5>
      <a:accent6>
        <a:srgbClr val="D87D6E"/>
      </a:accent6>
      <a:hlink>
        <a:srgbClr val="356690"/>
      </a:hlink>
      <a:folHlink>
        <a:srgbClr val="356690"/>
      </a:folHlink>
    </a:clrScheme>
    <a:fontScheme name="Melbourne Water">
      <a:majorFont>
        <a:latin typeface="VAG Rounded Next Semibold"/>
        <a:ea typeface=""/>
        <a:cs typeface=""/>
      </a:majorFont>
      <a:minorFont>
        <a:latin typeface="Bliss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elbourne Water-PowerPoint template.potx" id="{D1F05F05-1EDA-472A-A648-3B3A7270A24F}" vid="{A297049E-3791-4B65-8B9A-83DBC9F46FD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76483E447588744824D76E255A33221" ma:contentTypeVersion="16" ma:contentTypeDescription="Create a new document." ma:contentTypeScope="" ma:versionID="84f6b8cdd2bb95335ec3f30bdd594966">
  <xsd:schema xmlns:xsd="http://www.w3.org/2001/XMLSchema" xmlns:xs="http://www.w3.org/2001/XMLSchema" xmlns:p="http://schemas.microsoft.com/office/2006/metadata/properties" xmlns:ns2="f45137b2-6e7e-4f7f-820e-f01c65ebcee6" xmlns:ns3="3eb07897-aa16-4e70-a280-e2e7d8e6259c" targetNamespace="http://schemas.microsoft.com/office/2006/metadata/properties" ma:root="true" ma:fieldsID="29c0dbe2f98b72d992a6c5d8973d8090" ns2:_="" ns3:_="">
    <xsd:import namespace="f45137b2-6e7e-4f7f-820e-f01c65ebcee6"/>
    <xsd:import namespace="3eb07897-aa16-4e70-a280-e2e7d8e6259c"/>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Actio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45137b2-6e7e-4f7f-820e-f01c65ebcee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e4e149d4-4412-4068-a378-d80bf5b922f5" ma:termSetId="09814cd3-568e-fe90-9814-8d621ff8fb84" ma:anchorId="fba54fb3-c3e1-fe81-a776-ca4b69148c4d" ma:open="true" ma:isKeyword="false">
      <xsd:complexType>
        <xsd:sequence>
          <xsd:element ref="pc:Terms" minOccurs="0" maxOccurs="1"/>
        </xsd:sequence>
      </xsd:complex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Location" ma:index="18" nillable="true" ma:displayName="Location" ma:indexed="true" ma:internalName="MediaServiceLocation" ma:readOnly="true">
      <xsd:simpleType>
        <xsd:restriction base="dms:Text"/>
      </xsd:simpleType>
    </xsd:element>
    <xsd:element name="Action" ma:index="21" nillable="true" ma:displayName="Action" ma:format="Dropdown" ma:internalName="Action">
      <xsd:simpleType>
        <xsd:restriction base="dms:Choice">
          <xsd:enumeration value="Add to Archive"/>
        </xsd:restriction>
      </xsd:simpleType>
    </xsd:element>
    <xsd:element name="MediaServiceObjectDetectorVersions" ma:index="22"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eb07897-aa16-4e70-a280-e2e7d8e6259c"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0af5eaef-aba9-4673-986a-688f942abf21}" ma:internalName="TaxCatchAll" ma:showField="CatchAllData" ma:web="3eb07897-aa16-4e70-a280-e2e7d8e6259c">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DF4E596-9606-47D6-899D-DFAF8AA780D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45137b2-6e7e-4f7f-820e-f01c65ebcee6"/>
    <ds:schemaRef ds:uri="3eb07897-aa16-4e70-a280-e2e7d8e6259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2B84397-0EB1-4EE1-B1A0-9CF65EFFC5A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Melbourne Water</Template>
  <TotalTime>363</TotalTime>
  <Words>1395</Words>
  <Application>Microsoft Office PowerPoint</Application>
  <PresentationFormat>Widescreen</PresentationFormat>
  <Paragraphs>156</Paragraphs>
  <Slides>10</Slides>
  <Notes>9</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10</vt:i4>
      </vt:variant>
    </vt:vector>
  </HeadingPairs>
  <TitlesOfParts>
    <vt:vector size="23" baseType="lpstr">
      <vt:lpstr>Aptos</vt:lpstr>
      <vt:lpstr>Arial</vt:lpstr>
      <vt:lpstr>Arial,Sans-Serif</vt:lpstr>
      <vt:lpstr>Bliss Pro</vt:lpstr>
      <vt:lpstr>Calibri</vt:lpstr>
      <vt:lpstr>Nunito</vt:lpstr>
      <vt:lpstr>Roboto</vt:lpstr>
      <vt:lpstr>Symbol</vt:lpstr>
      <vt:lpstr>VAG Rounded Next</vt:lpstr>
      <vt:lpstr>VAG Rounded Next Medium</vt:lpstr>
      <vt:lpstr>VAG Rounded Next Semibold</vt:lpstr>
      <vt:lpstr>Verdana</vt:lpstr>
      <vt:lpstr>Melbourne Water</vt:lpstr>
      <vt:lpstr>1. Teacher Instructions</vt:lpstr>
      <vt:lpstr>Instructions</vt:lpstr>
      <vt:lpstr>Make conclusions</vt:lpstr>
      <vt:lpstr>Learning outcomes</vt:lpstr>
      <vt:lpstr>1.1: The End Product</vt:lpstr>
      <vt:lpstr>1.2: To create the social media campaign</vt:lpstr>
      <vt:lpstr>1.3: Complete KFL chart</vt:lpstr>
      <vt:lpstr>1.4: Reflection on recycling water for Melbourne</vt:lpstr>
      <vt:lpstr>1.5: Rubric: Social media campaign</vt:lpstr>
      <vt:lpstr>Curriculum links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Future of Water Story</dc:title>
  <dc:creator>Tori Tonzing</dc:creator>
  <cp:lastModifiedBy>Marita Tripp</cp:lastModifiedBy>
  <cp:revision>21</cp:revision>
  <dcterms:created xsi:type="dcterms:W3CDTF">2024-09-29T07:15:53Z</dcterms:created>
  <dcterms:modified xsi:type="dcterms:W3CDTF">2025-02-24T04:19:44Z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8d1a0ea4-6344-45fe-bd17-9bfc2ab6afb4_Enabled">
    <vt:lpwstr>true</vt:lpwstr>
  </property>
  <property fmtid="{D5CDD505-2E9C-101B-9397-08002B2CF9AE}" pid="3" name="MSIP_Label_8d1a0ea4-6344-45fe-bd17-9bfc2ab6afb4_SetDate">
    <vt:lpwstr>2024-10-14T00:03:21Z</vt:lpwstr>
  </property>
  <property fmtid="{D5CDD505-2E9C-101B-9397-08002B2CF9AE}" pid="4" name="MSIP_Label_8d1a0ea4-6344-45fe-bd17-9bfc2ab6afb4_Method">
    <vt:lpwstr>Standard</vt:lpwstr>
  </property>
  <property fmtid="{D5CDD505-2E9C-101B-9397-08002B2CF9AE}" pid="5" name="MSIP_Label_8d1a0ea4-6344-45fe-bd17-9bfc2ab6afb4_Name">
    <vt:lpwstr>OFFICIAL</vt:lpwstr>
  </property>
  <property fmtid="{D5CDD505-2E9C-101B-9397-08002B2CF9AE}" pid="6" name="MSIP_Label_8d1a0ea4-6344-45fe-bd17-9bfc2ab6afb4_SiteId">
    <vt:lpwstr>fe26127b-78ee-42c7-803e-4d67c0488cf9</vt:lpwstr>
  </property>
  <property fmtid="{D5CDD505-2E9C-101B-9397-08002B2CF9AE}" pid="7" name="MSIP_Label_8d1a0ea4-6344-45fe-bd17-9bfc2ab6afb4_ActionId">
    <vt:lpwstr>49dfe8c3-2897-400b-b0ce-11f84f2e4062</vt:lpwstr>
  </property>
  <property fmtid="{D5CDD505-2E9C-101B-9397-08002B2CF9AE}" pid="8" name="MSIP_Label_8d1a0ea4-6344-45fe-bd17-9bfc2ab6afb4_ContentBits">
    <vt:lpwstr>1</vt:lpwstr>
  </property>
</Properties>
</file>